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sldIdLst>
    <p:sldId id="283" r:id="rId2"/>
    <p:sldId id="279" r:id="rId3"/>
    <p:sldId id="260" r:id="rId4"/>
    <p:sldId id="269" r:id="rId5"/>
    <p:sldId id="278" r:id="rId6"/>
    <p:sldId id="273" r:id="rId7"/>
    <p:sldId id="274" r:id="rId8"/>
    <p:sldId id="275" r:id="rId9"/>
    <p:sldId id="276" r:id="rId10"/>
    <p:sldId id="280" r:id="rId11"/>
    <p:sldId id="282" r:id="rId12"/>
    <p:sldId id="267" r:id="rId13"/>
    <p:sldId id="268"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FF33"/>
    <a:srgbClr val="FF00FF"/>
    <a:srgbClr val="FFFF00"/>
    <a:srgbClr val="FFFF99"/>
    <a:srgbClr val="0000CC"/>
    <a:srgbClr val="FF0066"/>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28" autoAdjust="0"/>
    <p:restoredTop sz="94737" autoAdjust="0"/>
  </p:normalViewPr>
  <p:slideViewPr>
    <p:cSldViewPr>
      <p:cViewPr varScale="1">
        <p:scale>
          <a:sx n="108" d="100"/>
          <a:sy n="108" d="100"/>
        </p:scale>
        <p:origin x="181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394998DB-3297-439C-AC7D-3AB055378DF6}"/>
              </a:ext>
            </a:extLst>
          </p:cNvPr>
          <p:cNvGrpSpPr>
            <a:grpSpLocks/>
          </p:cNvGrpSpPr>
          <p:nvPr/>
        </p:nvGrpSpPr>
        <p:grpSpPr bwMode="auto">
          <a:xfrm>
            <a:off x="0" y="2438400"/>
            <a:ext cx="9144000" cy="4046538"/>
            <a:chOff x="0" y="1536"/>
            <a:chExt cx="5760" cy="2549"/>
          </a:xfrm>
        </p:grpSpPr>
        <p:sp>
          <p:nvSpPr>
            <p:cNvPr id="5" name="Rectangle 3">
              <a:extLst>
                <a:ext uri="{FF2B5EF4-FFF2-40B4-BE49-F238E27FC236}">
                  <a16:creationId xmlns:a16="http://schemas.microsoft.com/office/drawing/2014/main" id="{A0A0F9C0-BDAE-4E20-A425-F07AAA0C1415}"/>
                </a:ext>
              </a:extLst>
            </p:cNvPr>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 name="Freeform 4">
              <a:extLst>
                <a:ext uri="{FF2B5EF4-FFF2-40B4-BE49-F238E27FC236}">
                  <a16:creationId xmlns:a16="http://schemas.microsoft.com/office/drawing/2014/main" id="{882E3462-4B87-4202-88CE-54BADFF875B6}"/>
                </a:ext>
              </a:extLst>
            </p:cNvPr>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7" name="Freeform 5">
              <a:extLst>
                <a:ext uri="{FF2B5EF4-FFF2-40B4-BE49-F238E27FC236}">
                  <a16:creationId xmlns:a16="http://schemas.microsoft.com/office/drawing/2014/main" id="{6FD1EA46-995F-450A-B0B2-6BB5ED9047B0}"/>
                </a:ext>
              </a:extLst>
            </p:cNvPr>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 name="Freeform 6">
              <a:extLst>
                <a:ext uri="{FF2B5EF4-FFF2-40B4-BE49-F238E27FC236}">
                  <a16:creationId xmlns:a16="http://schemas.microsoft.com/office/drawing/2014/main" id="{FDDB4525-8A8D-47F0-98C2-25881352DE71}"/>
                </a:ext>
              </a:extLst>
            </p:cNvPr>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 name="Freeform 7">
              <a:extLst>
                <a:ext uri="{FF2B5EF4-FFF2-40B4-BE49-F238E27FC236}">
                  <a16:creationId xmlns:a16="http://schemas.microsoft.com/office/drawing/2014/main" id="{FFAA099C-37C9-40DB-9D46-E5BB5B66C4AF}"/>
                </a:ext>
              </a:extLst>
            </p:cNvPr>
            <p:cNvSpPr>
              <a:spLocks/>
            </p:cNvSpPr>
            <p:nvPr userDrawn="1"/>
          </p:nvSpPr>
          <p:spPr bwMode="hidden">
            <a:xfrm>
              <a:off x="3599" y="2477"/>
              <a:ext cx="186" cy="120"/>
            </a:xfrm>
            <a:custGeom>
              <a:avLst/>
              <a:gdLst>
                <a:gd name="T0" fmla="*/ 186 w 185"/>
                <a:gd name="T1" fmla="*/ 0 h 120"/>
                <a:gd name="T2" fmla="*/ 186 w 185"/>
                <a:gd name="T3" fmla="*/ 6 h 120"/>
                <a:gd name="T4" fmla="*/ 186 w 185"/>
                <a:gd name="T5" fmla="*/ 18 h 120"/>
                <a:gd name="T6" fmla="*/ 186 w 185"/>
                <a:gd name="T7" fmla="*/ 36 h 120"/>
                <a:gd name="T8" fmla="*/ 180 w 185"/>
                <a:gd name="T9" fmla="*/ 54 h 120"/>
                <a:gd name="T10" fmla="*/ 162 w 185"/>
                <a:gd name="T11" fmla="*/ 72 h 120"/>
                <a:gd name="T12" fmla="*/ 138 w 185"/>
                <a:gd name="T13" fmla="*/ 96 h 120"/>
                <a:gd name="T14" fmla="*/ 102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6 w 185"/>
                <a:gd name="T29" fmla="*/ 0 h 120"/>
                <a:gd name="T30" fmla="*/ 186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0" name="Freeform 8">
              <a:extLst>
                <a:ext uri="{FF2B5EF4-FFF2-40B4-BE49-F238E27FC236}">
                  <a16:creationId xmlns:a16="http://schemas.microsoft.com/office/drawing/2014/main" id="{DCFC29B5-0E6D-421B-B386-3BEE6997E967}"/>
                </a:ext>
              </a:extLst>
            </p:cNvPr>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1" name="Freeform 9">
              <a:extLst>
                <a:ext uri="{FF2B5EF4-FFF2-40B4-BE49-F238E27FC236}">
                  <a16:creationId xmlns:a16="http://schemas.microsoft.com/office/drawing/2014/main" id="{0CC515B7-0B41-4957-802D-B3FE1B11A4F1}"/>
                </a:ext>
              </a:extLst>
            </p:cNvPr>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8 w 526"/>
                <a:gd name="T17" fmla="*/ 179 h 275"/>
                <a:gd name="T18" fmla="*/ 210 w 526"/>
                <a:gd name="T19" fmla="*/ 143 h 275"/>
                <a:gd name="T20" fmla="*/ 252 w 526"/>
                <a:gd name="T21" fmla="*/ 120 h 275"/>
                <a:gd name="T22" fmla="*/ 300 w 526"/>
                <a:gd name="T23" fmla="*/ 96 h 275"/>
                <a:gd name="T24" fmla="*/ 395 w 526"/>
                <a:gd name="T25" fmla="*/ 48 h 275"/>
                <a:gd name="T26" fmla="*/ 444 w 526"/>
                <a:gd name="T27" fmla="*/ 30 h 275"/>
                <a:gd name="T28" fmla="*/ 480 w 526"/>
                <a:gd name="T29" fmla="*/ 12 h 275"/>
                <a:gd name="T30" fmla="*/ 504 w 526"/>
                <a:gd name="T31" fmla="*/ 6 h 275"/>
                <a:gd name="T32" fmla="*/ 522 w 526"/>
                <a:gd name="T33" fmla="*/ 0 h 275"/>
                <a:gd name="T34" fmla="*/ 528 w 526"/>
                <a:gd name="T35" fmla="*/ 0 h 275"/>
                <a:gd name="T36" fmla="*/ 522 w 526"/>
                <a:gd name="T37" fmla="*/ 6 h 275"/>
                <a:gd name="T38" fmla="*/ 510 w 526"/>
                <a:gd name="T39" fmla="*/ 12 h 275"/>
                <a:gd name="T40" fmla="*/ 486 w 526"/>
                <a:gd name="T41" fmla="*/ 24 h 275"/>
                <a:gd name="T42" fmla="*/ 462 w 526"/>
                <a:gd name="T43" fmla="*/ 42 h 275"/>
                <a:gd name="T44" fmla="*/ 438 w 526"/>
                <a:gd name="T45" fmla="*/ 54 h 275"/>
                <a:gd name="T46" fmla="*/ 395 w 526"/>
                <a:gd name="T47" fmla="*/ 78 h 275"/>
                <a:gd name="T48" fmla="*/ 341 w 526"/>
                <a:gd name="T49" fmla="*/ 108 h 275"/>
                <a:gd name="T50" fmla="*/ 276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2" name="Freeform 10">
              <a:extLst>
                <a:ext uri="{FF2B5EF4-FFF2-40B4-BE49-F238E27FC236}">
                  <a16:creationId xmlns:a16="http://schemas.microsoft.com/office/drawing/2014/main" id="{3DE85A6F-0741-492C-8395-B3B9E1CE21EF}"/>
                </a:ext>
              </a:extLst>
            </p:cNvPr>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1 w 718"/>
                <a:gd name="T17" fmla="*/ 228 h 306"/>
                <a:gd name="T18" fmla="*/ 127 w 718"/>
                <a:gd name="T19" fmla="*/ 228 h 306"/>
                <a:gd name="T20" fmla="*/ 145 w 718"/>
                <a:gd name="T21" fmla="*/ 222 h 306"/>
                <a:gd name="T22" fmla="*/ 169 w 718"/>
                <a:gd name="T23" fmla="*/ 216 h 306"/>
                <a:gd name="T24" fmla="*/ 199 w 718"/>
                <a:gd name="T25" fmla="*/ 204 h 306"/>
                <a:gd name="T26" fmla="*/ 276 w 718"/>
                <a:gd name="T27" fmla="*/ 180 h 306"/>
                <a:gd name="T28" fmla="*/ 373 w 718"/>
                <a:gd name="T29" fmla="*/ 156 h 306"/>
                <a:gd name="T30" fmla="*/ 463 w 718"/>
                <a:gd name="T31" fmla="*/ 126 h 306"/>
                <a:gd name="T32" fmla="*/ 546 w 718"/>
                <a:gd name="T33" fmla="*/ 102 h 306"/>
                <a:gd name="T34" fmla="*/ 576 w 718"/>
                <a:gd name="T35" fmla="*/ 90 h 306"/>
                <a:gd name="T36" fmla="*/ 607 w 718"/>
                <a:gd name="T37" fmla="*/ 84 h 306"/>
                <a:gd name="T38" fmla="*/ 625 w 718"/>
                <a:gd name="T39" fmla="*/ 78 h 306"/>
                <a:gd name="T40" fmla="*/ 631 w 718"/>
                <a:gd name="T41" fmla="*/ 72 h 306"/>
                <a:gd name="T42" fmla="*/ 637 w 718"/>
                <a:gd name="T43" fmla="*/ 66 h 306"/>
                <a:gd name="T44" fmla="*/ 655 w 718"/>
                <a:gd name="T45" fmla="*/ 60 h 306"/>
                <a:gd name="T46" fmla="*/ 697 w 718"/>
                <a:gd name="T47" fmla="*/ 30 h 306"/>
                <a:gd name="T48" fmla="*/ 715 w 718"/>
                <a:gd name="T49" fmla="*/ 18 h 306"/>
                <a:gd name="T50" fmla="*/ 721 w 718"/>
                <a:gd name="T51" fmla="*/ 6 h 306"/>
                <a:gd name="T52" fmla="*/ 715 w 718"/>
                <a:gd name="T53" fmla="*/ 0 h 306"/>
                <a:gd name="T54" fmla="*/ 691 w 718"/>
                <a:gd name="T55" fmla="*/ 0 h 306"/>
                <a:gd name="T56" fmla="*/ 631 w 718"/>
                <a:gd name="T57" fmla="*/ 0 h 306"/>
                <a:gd name="T58" fmla="*/ 582 w 718"/>
                <a:gd name="T59" fmla="*/ 0 h 306"/>
                <a:gd name="T60" fmla="*/ 546 w 718"/>
                <a:gd name="T61" fmla="*/ 0 h 306"/>
                <a:gd name="T62" fmla="*/ 516 w 718"/>
                <a:gd name="T63" fmla="*/ 18 h 306"/>
                <a:gd name="T64" fmla="*/ 487 w 718"/>
                <a:gd name="T65" fmla="*/ 42 h 306"/>
                <a:gd name="T66" fmla="*/ 469 w 718"/>
                <a:gd name="T67" fmla="*/ 54 h 306"/>
                <a:gd name="T68" fmla="*/ 451 w 718"/>
                <a:gd name="T69" fmla="*/ 60 h 306"/>
                <a:gd name="T70" fmla="*/ 427 w 718"/>
                <a:gd name="T71" fmla="*/ 60 h 306"/>
                <a:gd name="T72" fmla="*/ 391 w 718"/>
                <a:gd name="T73" fmla="*/ 66 h 306"/>
                <a:gd name="T74" fmla="*/ 348 w 718"/>
                <a:gd name="T75" fmla="*/ 84 h 306"/>
                <a:gd name="T76" fmla="*/ 312 w 718"/>
                <a:gd name="T77" fmla="*/ 108 h 306"/>
                <a:gd name="T78" fmla="*/ 288 w 718"/>
                <a:gd name="T79" fmla="*/ 126 h 306"/>
                <a:gd name="T80" fmla="*/ 276 w 718"/>
                <a:gd name="T81" fmla="*/ 132 h 306"/>
                <a:gd name="T82" fmla="*/ 258 w 718"/>
                <a:gd name="T83" fmla="*/ 138 h 306"/>
                <a:gd name="T84" fmla="*/ 222 w 718"/>
                <a:gd name="T85" fmla="*/ 138 h 306"/>
                <a:gd name="T86" fmla="*/ 187 w 718"/>
                <a:gd name="T87" fmla="*/ 138 h 306"/>
                <a:gd name="T88" fmla="*/ 181 w 718"/>
                <a:gd name="T89" fmla="*/ 138 h 306"/>
                <a:gd name="T90" fmla="*/ 175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3" name="Freeform 11">
              <a:extLst>
                <a:ext uri="{FF2B5EF4-FFF2-40B4-BE49-F238E27FC236}">
                  <a16:creationId xmlns:a16="http://schemas.microsoft.com/office/drawing/2014/main" id="{C59997CA-53BF-4DB5-9DF4-E9FD71BEE23B}"/>
                </a:ext>
              </a:extLst>
            </p:cNvPr>
            <p:cNvSpPr>
              <a:spLocks/>
            </p:cNvSpPr>
            <p:nvPr userDrawn="1"/>
          </p:nvSpPr>
          <p:spPr bwMode="hidden">
            <a:xfrm>
              <a:off x="3358" y="1890"/>
              <a:ext cx="2400" cy="881"/>
            </a:xfrm>
            <a:custGeom>
              <a:avLst/>
              <a:gdLst>
                <a:gd name="T0" fmla="*/ 2238 w 2392"/>
                <a:gd name="T1" fmla="*/ 54 h 881"/>
                <a:gd name="T2" fmla="*/ 2196 w 2392"/>
                <a:gd name="T3" fmla="*/ 54 h 881"/>
                <a:gd name="T4" fmla="*/ 2154 w 2392"/>
                <a:gd name="T5" fmla="*/ 66 h 881"/>
                <a:gd name="T6" fmla="*/ 2028 w 2392"/>
                <a:gd name="T7" fmla="*/ 101 h 881"/>
                <a:gd name="T8" fmla="*/ 1963 w 2392"/>
                <a:gd name="T9" fmla="*/ 119 h 881"/>
                <a:gd name="T10" fmla="*/ 1866 w 2392"/>
                <a:gd name="T11" fmla="*/ 167 h 881"/>
                <a:gd name="T12" fmla="*/ 1842 w 2392"/>
                <a:gd name="T13" fmla="*/ 245 h 881"/>
                <a:gd name="T14" fmla="*/ 1848 w 2392"/>
                <a:gd name="T15" fmla="*/ 305 h 881"/>
                <a:gd name="T16" fmla="*/ 1764 w 2392"/>
                <a:gd name="T17" fmla="*/ 317 h 881"/>
                <a:gd name="T18" fmla="*/ 1602 w 2392"/>
                <a:gd name="T19" fmla="*/ 263 h 881"/>
                <a:gd name="T20" fmla="*/ 1512 w 2392"/>
                <a:gd name="T21" fmla="*/ 257 h 881"/>
                <a:gd name="T22" fmla="*/ 1404 w 2392"/>
                <a:gd name="T23" fmla="*/ 311 h 881"/>
                <a:gd name="T24" fmla="*/ 1338 w 2392"/>
                <a:gd name="T25" fmla="*/ 353 h 881"/>
                <a:gd name="T26" fmla="*/ 1314 w 2392"/>
                <a:gd name="T27" fmla="*/ 359 h 881"/>
                <a:gd name="T28" fmla="*/ 1218 w 2392"/>
                <a:gd name="T29" fmla="*/ 371 h 881"/>
                <a:gd name="T30" fmla="*/ 1164 w 2392"/>
                <a:gd name="T31" fmla="*/ 365 h 881"/>
                <a:gd name="T32" fmla="*/ 1057 w 2392"/>
                <a:gd name="T33" fmla="*/ 371 h 881"/>
                <a:gd name="T34" fmla="*/ 960 w 2392"/>
                <a:gd name="T35" fmla="*/ 383 h 881"/>
                <a:gd name="T36" fmla="*/ 924 w 2392"/>
                <a:gd name="T37" fmla="*/ 401 h 881"/>
                <a:gd name="T38" fmla="*/ 822 w 2392"/>
                <a:gd name="T39" fmla="*/ 419 h 881"/>
                <a:gd name="T40" fmla="*/ 781 w 2392"/>
                <a:gd name="T41" fmla="*/ 419 h 881"/>
                <a:gd name="T42" fmla="*/ 666 w 2392"/>
                <a:gd name="T43" fmla="*/ 437 h 881"/>
                <a:gd name="T44" fmla="*/ 600 w 2392"/>
                <a:gd name="T45" fmla="*/ 473 h 881"/>
                <a:gd name="T46" fmla="*/ 505 w 2392"/>
                <a:gd name="T47" fmla="*/ 467 h 881"/>
                <a:gd name="T48" fmla="*/ 432 w 2392"/>
                <a:gd name="T49" fmla="*/ 491 h 881"/>
                <a:gd name="T50" fmla="*/ 414 w 2392"/>
                <a:gd name="T51" fmla="*/ 539 h 881"/>
                <a:gd name="T52" fmla="*/ 348 w 2392"/>
                <a:gd name="T53" fmla="*/ 569 h 881"/>
                <a:gd name="T54" fmla="*/ 223 w 2392"/>
                <a:gd name="T55" fmla="*/ 599 h 881"/>
                <a:gd name="T56" fmla="*/ 138 w 2392"/>
                <a:gd name="T57" fmla="*/ 647 h 881"/>
                <a:gd name="T58" fmla="*/ 108 w 2392"/>
                <a:gd name="T59" fmla="*/ 659 h 881"/>
                <a:gd name="T60" fmla="*/ 0 w 2392"/>
                <a:gd name="T61" fmla="*/ 671 h 881"/>
                <a:gd name="T62" fmla="*/ 84 w 2392"/>
                <a:gd name="T63" fmla="*/ 695 h 881"/>
                <a:gd name="T64" fmla="*/ 264 w 2392"/>
                <a:gd name="T65" fmla="*/ 653 h 881"/>
                <a:gd name="T66" fmla="*/ 475 w 2392"/>
                <a:gd name="T67" fmla="*/ 569 h 881"/>
                <a:gd name="T68" fmla="*/ 570 w 2392"/>
                <a:gd name="T69" fmla="*/ 521 h 881"/>
                <a:gd name="T70" fmla="*/ 648 w 2392"/>
                <a:gd name="T71" fmla="*/ 515 h 881"/>
                <a:gd name="T72" fmla="*/ 876 w 2392"/>
                <a:gd name="T73" fmla="*/ 461 h 881"/>
                <a:gd name="T74" fmla="*/ 1152 w 2392"/>
                <a:gd name="T75" fmla="*/ 425 h 881"/>
                <a:gd name="T76" fmla="*/ 1296 w 2392"/>
                <a:gd name="T77" fmla="*/ 461 h 881"/>
                <a:gd name="T78" fmla="*/ 1422 w 2392"/>
                <a:gd name="T79" fmla="*/ 533 h 881"/>
                <a:gd name="T80" fmla="*/ 1440 w 2392"/>
                <a:gd name="T81" fmla="*/ 617 h 881"/>
                <a:gd name="T82" fmla="*/ 1381 w 2392"/>
                <a:gd name="T83" fmla="*/ 653 h 881"/>
                <a:gd name="T84" fmla="*/ 1230 w 2392"/>
                <a:gd name="T85" fmla="*/ 701 h 881"/>
                <a:gd name="T86" fmla="*/ 1116 w 2392"/>
                <a:gd name="T87" fmla="*/ 755 h 881"/>
                <a:gd name="T88" fmla="*/ 1069 w 2392"/>
                <a:gd name="T89" fmla="*/ 809 h 881"/>
                <a:gd name="T90" fmla="*/ 1081 w 2392"/>
                <a:gd name="T91" fmla="*/ 869 h 881"/>
                <a:gd name="T92" fmla="*/ 1110 w 2392"/>
                <a:gd name="T93" fmla="*/ 881 h 881"/>
                <a:gd name="T94" fmla="*/ 1212 w 2392"/>
                <a:gd name="T95" fmla="*/ 869 h 881"/>
                <a:gd name="T96" fmla="*/ 1393 w 2392"/>
                <a:gd name="T97" fmla="*/ 857 h 881"/>
                <a:gd name="T98" fmla="*/ 1446 w 2392"/>
                <a:gd name="T99" fmla="*/ 851 h 881"/>
                <a:gd name="T100" fmla="*/ 1488 w 2392"/>
                <a:gd name="T101" fmla="*/ 833 h 881"/>
                <a:gd name="T102" fmla="*/ 1681 w 2392"/>
                <a:gd name="T103" fmla="*/ 743 h 881"/>
                <a:gd name="T104" fmla="*/ 1812 w 2392"/>
                <a:gd name="T105" fmla="*/ 689 h 881"/>
                <a:gd name="T106" fmla="*/ 1890 w 2392"/>
                <a:gd name="T107" fmla="*/ 581 h 881"/>
                <a:gd name="T108" fmla="*/ 2046 w 2392"/>
                <a:gd name="T109" fmla="*/ 389 h 881"/>
                <a:gd name="T110" fmla="*/ 2214 w 2392"/>
                <a:gd name="T111" fmla="*/ 269 h 881"/>
                <a:gd name="T112" fmla="*/ 2257 w 2392"/>
                <a:gd name="T113" fmla="*/ 239 h 881"/>
                <a:gd name="T114" fmla="*/ 2400 w 2392"/>
                <a:gd name="T115" fmla="*/ 0 h 881"/>
                <a:gd name="T116" fmla="*/ 2310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4" name="Freeform 12">
              <a:extLst>
                <a:ext uri="{FF2B5EF4-FFF2-40B4-BE49-F238E27FC236}">
                  <a16:creationId xmlns:a16="http://schemas.microsoft.com/office/drawing/2014/main" id="{5FC8C3BE-F63D-455D-8B51-54E6D2FD6FC6}"/>
                </a:ext>
              </a:extLst>
            </p:cNvPr>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 name="Freeform 13">
              <a:extLst>
                <a:ext uri="{FF2B5EF4-FFF2-40B4-BE49-F238E27FC236}">
                  <a16:creationId xmlns:a16="http://schemas.microsoft.com/office/drawing/2014/main" id="{66AC9E2C-A5DC-4838-874A-526B4C6994AE}"/>
                </a:ext>
              </a:extLst>
            </p:cNvPr>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6" name="Freeform 14">
              <a:extLst>
                <a:ext uri="{FF2B5EF4-FFF2-40B4-BE49-F238E27FC236}">
                  <a16:creationId xmlns:a16="http://schemas.microsoft.com/office/drawing/2014/main" id="{FC89E86B-5372-4DD0-81DF-6FBCF4359296}"/>
                </a:ext>
              </a:extLst>
            </p:cNvPr>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7" name="Freeform 15">
              <a:extLst>
                <a:ext uri="{FF2B5EF4-FFF2-40B4-BE49-F238E27FC236}">
                  <a16:creationId xmlns:a16="http://schemas.microsoft.com/office/drawing/2014/main" id="{275428B2-2D47-4E03-9411-AF372464A80D}"/>
                </a:ext>
              </a:extLst>
            </p:cNvPr>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8" name="Freeform 16">
              <a:extLst>
                <a:ext uri="{FF2B5EF4-FFF2-40B4-BE49-F238E27FC236}">
                  <a16:creationId xmlns:a16="http://schemas.microsoft.com/office/drawing/2014/main" id="{7E968D3D-CF8E-4566-95A0-BC38D1FC0932}"/>
                </a:ext>
              </a:extLst>
            </p:cNvPr>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9" name="Freeform 17">
              <a:extLst>
                <a:ext uri="{FF2B5EF4-FFF2-40B4-BE49-F238E27FC236}">
                  <a16:creationId xmlns:a16="http://schemas.microsoft.com/office/drawing/2014/main" id="{ECFE46D0-2D5D-4369-98F9-57469E71F677}"/>
                </a:ext>
              </a:extLst>
            </p:cNvPr>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SG"/>
            </a:p>
          </p:txBody>
        </p:sp>
      </p:grpSp>
      <p:sp>
        <p:nvSpPr>
          <p:cNvPr id="452626" name="Rectangle 18"/>
          <p:cNvSpPr>
            <a:spLocks noGrp="1" noChangeArrowheads="1"/>
          </p:cNvSpPr>
          <p:nvPr>
            <p:ph type="ctrTitle" sz="quarter"/>
          </p:nvPr>
        </p:nvSpPr>
        <p:spPr>
          <a:xfrm>
            <a:off x="685800" y="1768475"/>
            <a:ext cx="7772400" cy="1736725"/>
          </a:xfrm>
        </p:spPr>
        <p:txBody>
          <a:bodyPr anchor="b"/>
          <a:lstStyle>
            <a:lvl1pPr>
              <a:defRPr sz="5400"/>
            </a:lvl1pPr>
          </a:lstStyle>
          <a:p>
            <a:pPr lvl="0"/>
            <a:r>
              <a:rPr lang="en-US" noProof="0"/>
              <a:t>Click to edit Master title style</a:t>
            </a:r>
          </a:p>
        </p:txBody>
      </p:sp>
      <p:sp>
        <p:nvSpPr>
          <p:cNvPr id="452627"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20" name="Rectangle 20">
            <a:extLst>
              <a:ext uri="{FF2B5EF4-FFF2-40B4-BE49-F238E27FC236}">
                <a16:creationId xmlns:a16="http://schemas.microsoft.com/office/drawing/2014/main" id="{C215D9A3-6883-4DBE-8D82-C5D53D99F314}"/>
              </a:ext>
            </a:extLst>
          </p:cNvPr>
          <p:cNvSpPr>
            <a:spLocks noGrp="1" noChangeArrowheads="1"/>
          </p:cNvSpPr>
          <p:nvPr>
            <p:ph type="dt" sz="quarter" idx="10"/>
          </p:nvPr>
        </p:nvSpPr>
        <p:spPr/>
        <p:txBody>
          <a:bodyPr/>
          <a:lstStyle>
            <a:lvl1pPr>
              <a:defRPr smtClean="0"/>
            </a:lvl1pPr>
          </a:lstStyle>
          <a:p>
            <a:pPr>
              <a:defRPr/>
            </a:pPr>
            <a:endParaRPr lang="en-US"/>
          </a:p>
        </p:txBody>
      </p:sp>
      <p:sp>
        <p:nvSpPr>
          <p:cNvPr id="21" name="Rectangle 21">
            <a:extLst>
              <a:ext uri="{FF2B5EF4-FFF2-40B4-BE49-F238E27FC236}">
                <a16:creationId xmlns:a16="http://schemas.microsoft.com/office/drawing/2014/main" id="{AC531E4C-5C83-4D1C-8AA4-58068BB86146}"/>
              </a:ext>
            </a:extLst>
          </p:cNvPr>
          <p:cNvSpPr>
            <a:spLocks noGrp="1" noChangeArrowheads="1"/>
          </p:cNvSpPr>
          <p:nvPr>
            <p:ph type="ftr" sz="quarter" idx="11"/>
          </p:nvPr>
        </p:nvSpPr>
        <p:spPr/>
        <p:txBody>
          <a:bodyPr/>
          <a:lstStyle>
            <a:lvl1pPr>
              <a:defRPr smtClean="0"/>
            </a:lvl1pPr>
          </a:lstStyle>
          <a:p>
            <a:pPr>
              <a:defRPr/>
            </a:pPr>
            <a:endParaRPr lang="en-US"/>
          </a:p>
        </p:txBody>
      </p:sp>
      <p:sp>
        <p:nvSpPr>
          <p:cNvPr id="22" name="Rectangle 22">
            <a:extLst>
              <a:ext uri="{FF2B5EF4-FFF2-40B4-BE49-F238E27FC236}">
                <a16:creationId xmlns:a16="http://schemas.microsoft.com/office/drawing/2014/main" id="{5C0FC652-C5B4-4189-B613-68283C876C9B}"/>
              </a:ext>
            </a:extLst>
          </p:cNvPr>
          <p:cNvSpPr>
            <a:spLocks noGrp="1" noChangeArrowheads="1"/>
          </p:cNvSpPr>
          <p:nvPr>
            <p:ph type="sldNum" sz="quarter" idx="12"/>
          </p:nvPr>
        </p:nvSpPr>
        <p:spPr/>
        <p:txBody>
          <a:bodyPr/>
          <a:lstStyle>
            <a:lvl1pPr>
              <a:defRPr/>
            </a:lvl1pPr>
          </a:lstStyle>
          <a:p>
            <a:fld id="{F4FA1C2B-70A1-4DB3-A529-9B3DE8A7D7A1}" type="slidenum">
              <a:rPr lang="en-US" altLang="en-US"/>
              <a:pPr/>
              <a:t>‹#›</a:t>
            </a:fld>
            <a:endParaRPr lang="en-US" altLang="en-US"/>
          </a:p>
        </p:txBody>
      </p:sp>
    </p:spTree>
    <p:extLst>
      <p:ext uri="{BB962C8B-B14F-4D97-AF65-F5344CB8AC3E}">
        <p14:creationId xmlns:p14="http://schemas.microsoft.com/office/powerpoint/2010/main" val="1854185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74D59250-CC80-41E9-9DC8-CF87592EA3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043C7CA5-9861-425A-A740-1208EF7C6C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14765974-3583-4A04-8B77-02E2ECAB2B74}"/>
              </a:ext>
            </a:extLst>
          </p:cNvPr>
          <p:cNvSpPr>
            <a:spLocks noGrp="1" noChangeArrowheads="1"/>
          </p:cNvSpPr>
          <p:nvPr>
            <p:ph type="sldNum" sz="quarter" idx="12"/>
          </p:nvPr>
        </p:nvSpPr>
        <p:spPr>
          <a:ln/>
        </p:spPr>
        <p:txBody>
          <a:bodyPr/>
          <a:lstStyle>
            <a:lvl1pPr>
              <a:defRPr/>
            </a:lvl1pPr>
          </a:lstStyle>
          <a:p>
            <a:fld id="{B85F8129-C0C4-4717-BE17-D84A6636830B}" type="slidenum">
              <a:rPr lang="en-US" altLang="en-US"/>
              <a:pPr/>
              <a:t>‹#›</a:t>
            </a:fld>
            <a:endParaRPr lang="en-US" altLang="en-US"/>
          </a:p>
        </p:txBody>
      </p:sp>
    </p:spTree>
    <p:extLst>
      <p:ext uri="{BB962C8B-B14F-4D97-AF65-F5344CB8AC3E}">
        <p14:creationId xmlns:p14="http://schemas.microsoft.com/office/powerpoint/2010/main" val="3909099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925B6D73-E2D3-4A07-9E06-2605B99729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BC5A4445-EE4D-4A4E-8322-FB0B984876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2794E023-B4B5-4256-87BD-26BD2770BEA6}"/>
              </a:ext>
            </a:extLst>
          </p:cNvPr>
          <p:cNvSpPr>
            <a:spLocks noGrp="1" noChangeArrowheads="1"/>
          </p:cNvSpPr>
          <p:nvPr>
            <p:ph type="sldNum" sz="quarter" idx="12"/>
          </p:nvPr>
        </p:nvSpPr>
        <p:spPr>
          <a:ln/>
        </p:spPr>
        <p:txBody>
          <a:bodyPr/>
          <a:lstStyle>
            <a:lvl1pPr>
              <a:defRPr/>
            </a:lvl1pPr>
          </a:lstStyle>
          <a:p>
            <a:fld id="{21FA6B33-5AE7-4BA5-8EC3-DBFB50B4B289}" type="slidenum">
              <a:rPr lang="en-US" altLang="en-US"/>
              <a:pPr/>
              <a:t>‹#›</a:t>
            </a:fld>
            <a:endParaRPr lang="en-US" altLang="en-US"/>
          </a:p>
        </p:txBody>
      </p:sp>
    </p:spTree>
    <p:extLst>
      <p:ext uri="{BB962C8B-B14F-4D97-AF65-F5344CB8AC3E}">
        <p14:creationId xmlns:p14="http://schemas.microsoft.com/office/powerpoint/2010/main" val="3024841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9">
            <a:extLst>
              <a:ext uri="{FF2B5EF4-FFF2-40B4-BE49-F238E27FC236}">
                <a16:creationId xmlns:a16="http://schemas.microsoft.com/office/drawing/2014/main" id="{6E50CF8A-542F-484A-BE2A-04220DB032A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0">
            <a:extLst>
              <a:ext uri="{FF2B5EF4-FFF2-40B4-BE49-F238E27FC236}">
                <a16:creationId xmlns:a16="http://schemas.microsoft.com/office/drawing/2014/main" id="{B676E725-F3AC-412B-9AF2-52D373C644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1">
            <a:extLst>
              <a:ext uri="{FF2B5EF4-FFF2-40B4-BE49-F238E27FC236}">
                <a16:creationId xmlns:a16="http://schemas.microsoft.com/office/drawing/2014/main" id="{4317FBFC-166C-471E-B9B9-22A30EA56525}"/>
              </a:ext>
            </a:extLst>
          </p:cNvPr>
          <p:cNvSpPr>
            <a:spLocks noGrp="1" noChangeArrowheads="1"/>
          </p:cNvSpPr>
          <p:nvPr>
            <p:ph type="sldNum" sz="quarter" idx="12"/>
          </p:nvPr>
        </p:nvSpPr>
        <p:spPr>
          <a:ln/>
        </p:spPr>
        <p:txBody>
          <a:bodyPr/>
          <a:lstStyle>
            <a:lvl1pPr>
              <a:defRPr/>
            </a:lvl1pPr>
          </a:lstStyle>
          <a:p>
            <a:fld id="{3F20E1EE-961B-4370-B70C-9009E9153E0C}" type="slidenum">
              <a:rPr lang="en-US" altLang="en-US"/>
              <a:pPr/>
              <a:t>‹#›</a:t>
            </a:fld>
            <a:endParaRPr lang="en-US" altLang="en-US"/>
          </a:p>
        </p:txBody>
      </p:sp>
    </p:spTree>
    <p:extLst>
      <p:ext uri="{BB962C8B-B14F-4D97-AF65-F5344CB8AC3E}">
        <p14:creationId xmlns:p14="http://schemas.microsoft.com/office/powerpoint/2010/main" val="3180784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9">
            <a:extLst>
              <a:ext uri="{FF2B5EF4-FFF2-40B4-BE49-F238E27FC236}">
                <a16:creationId xmlns:a16="http://schemas.microsoft.com/office/drawing/2014/main" id="{56121D14-20EB-4831-AA14-1B186CC1F691}"/>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20">
            <a:extLst>
              <a:ext uri="{FF2B5EF4-FFF2-40B4-BE49-F238E27FC236}">
                <a16:creationId xmlns:a16="http://schemas.microsoft.com/office/drawing/2014/main" id="{E53B7B31-1938-4543-8F38-66A7DD3551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21">
            <a:extLst>
              <a:ext uri="{FF2B5EF4-FFF2-40B4-BE49-F238E27FC236}">
                <a16:creationId xmlns:a16="http://schemas.microsoft.com/office/drawing/2014/main" id="{CE28F358-5F26-4322-9602-CB20B2644B74}"/>
              </a:ext>
            </a:extLst>
          </p:cNvPr>
          <p:cNvSpPr>
            <a:spLocks noGrp="1" noChangeArrowheads="1"/>
          </p:cNvSpPr>
          <p:nvPr>
            <p:ph type="sldNum" sz="quarter" idx="12"/>
          </p:nvPr>
        </p:nvSpPr>
        <p:spPr>
          <a:ln/>
        </p:spPr>
        <p:txBody>
          <a:bodyPr/>
          <a:lstStyle>
            <a:lvl1pPr>
              <a:defRPr/>
            </a:lvl1pPr>
          </a:lstStyle>
          <a:p>
            <a:fld id="{5328BEE1-89D8-4045-84EF-0A294FC41C5B}" type="slidenum">
              <a:rPr lang="en-US" altLang="en-US"/>
              <a:pPr/>
              <a:t>‹#›</a:t>
            </a:fld>
            <a:endParaRPr lang="en-US" altLang="en-US"/>
          </a:p>
        </p:txBody>
      </p:sp>
    </p:spTree>
    <p:extLst>
      <p:ext uri="{BB962C8B-B14F-4D97-AF65-F5344CB8AC3E}">
        <p14:creationId xmlns:p14="http://schemas.microsoft.com/office/powerpoint/2010/main" val="3404589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E689726C-B432-46E0-AC25-774C09EED74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7403E973-A616-4A0B-B1FC-9B54BDBDC4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FE285C2B-93FD-4627-880F-3CE4EE5C4E0D}"/>
              </a:ext>
            </a:extLst>
          </p:cNvPr>
          <p:cNvSpPr>
            <a:spLocks noGrp="1" noChangeArrowheads="1"/>
          </p:cNvSpPr>
          <p:nvPr>
            <p:ph type="sldNum" sz="quarter" idx="12"/>
          </p:nvPr>
        </p:nvSpPr>
        <p:spPr>
          <a:ln/>
        </p:spPr>
        <p:txBody>
          <a:bodyPr/>
          <a:lstStyle>
            <a:lvl1pPr>
              <a:defRPr/>
            </a:lvl1pPr>
          </a:lstStyle>
          <a:p>
            <a:fld id="{DA94AA21-F452-4F6B-AC75-A95DD8541C7B}" type="slidenum">
              <a:rPr lang="en-US" altLang="en-US"/>
              <a:pPr/>
              <a:t>‹#›</a:t>
            </a:fld>
            <a:endParaRPr lang="en-US" altLang="en-US"/>
          </a:p>
        </p:txBody>
      </p:sp>
    </p:spTree>
    <p:extLst>
      <p:ext uri="{BB962C8B-B14F-4D97-AF65-F5344CB8AC3E}">
        <p14:creationId xmlns:p14="http://schemas.microsoft.com/office/powerpoint/2010/main" val="800974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20E9EF34-7B8C-42F2-B712-2FB2B5737E5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53632249-4864-4827-840E-59B395C5D8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255C1BDB-7D92-42A2-B305-054331BC9E8B}"/>
              </a:ext>
            </a:extLst>
          </p:cNvPr>
          <p:cNvSpPr>
            <a:spLocks noGrp="1" noChangeArrowheads="1"/>
          </p:cNvSpPr>
          <p:nvPr>
            <p:ph type="sldNum" sz="quarter" idx="12"/>
          </p:nvPr>
        </p:nvSpPr>
        <p:spPr>
          <a:ln/>
        </p:spPr>
        <p:txBody>
          <a:bodyPr/>
          <a:lstStyle>
            <a:lvl1pPr>
              <a:defRPr/>
            </a:lvl1pPr>
          </a:lstStyle>
          <a:p>
            <a:fld id="{84CC59AC-8702-4FC3-9F1D-30DA28A47DFC}" type="slidenum">
              <a:rPr lang="en-US" altLang="en-US"/>
              <a:pPr/>
              <a:t>‹#›</a:t>
            </a:fld>
            <a:endParaRPr lang="en-US" altLang="en-US"/>
          </a:p>
        </p:txBody>
      </p:sp>
    </p:spTree>
    <p:extLst>
      <p:ext uri="{BB962C8B-B14F-4D97-AF65-F5344CB8AC3E}">
        <p14:creationId xmlns:p14="http://schemas.microsoft.com/office/powerpoint/2010/main" val="174486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a:extLst>
              <a:ext uri="{FF2B5EF4-FFF2-40B4-BE49-F238E27FC236}">
                <a16:creationId xmlns:a16="http://schemas.microsoft.com/office/drawing/2014/main" id="{2EF76D37-A564-430C-B880-4FD6651E5F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320DBCC6-260F-4ADF-9080-FE4E4D9399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1621750F-3E66-4ED6-87A6-39EF53428223}"/>
              </a:ext>
            </a:extLst>
          </p:cNvPr>
          <p:cNvSpPr>
            <a:spLocks noGrp="1" noChangeArrowheads="1"/>
          </p:cNvSpPr>
          <p:nvPr>
            <p:ph type="sldNum" sz="quarter" idx="12"/>
          </p:nvPr>
        </p:nvSpPr>
        <p:spPr>
          <a:ln/>
        </p:spPr>
        <p:txBody>
          <a:bodyPr/>
          <a:lstStyle>
            <a:lvl1pPr>
              <a:defRPr/>
            </a:lvl1pPr>
          </a:lstStyle>
          <a:p>
            <a:fld id="{7F05C604-5180-482D-A12E-BEC715ED1300}" type="slidenum">
              <a:rPr lang="en-US" altLang="en-US"/>
              <a:pPr/>
              <a:t>‹#›</a:t>
            </a:fld>
            <a:endParaRPr lang="en-US" altLang="en-US"/>
          </a:p>
        </p:txBody>
      </p:sp>
    </p:spTree>
    <p:extLst>
      <p:ext uri="{BB962C8B-B14F-4D97-AF65-F5344CB8AC3E}">
        <p14:creationId xmlns:p14="http://schemas.microsoft.com/office/powerpoint/2010/main" val="910589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977F9E97-6B05-4561-956D-BDAE6DFC6D1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A8B2FA1F-F000-4AD8-9CCC-814022439F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53E51230-0EDD-4494-A90D-1E06570DA74C}"/>
              </a:ext>
            </a:extLst>
          </p:cNvPr>
          <p:cNvSpPr>
            <a:spLocks noGrp="1" noChangeArrowheads="1"/>
          </p:cNvSpPr>
          <p:nvPr>
            <p:ph type="sldNum" sz="quarter" idx="12"/>
          </p:nvPr>
        </p:nvSpPr>
        <p:spPr>
          <a:ln/>
        </p:spPr>
        <p:txBody>
          <a:bodyPr/>
          <a:lstStyle>
            <a:lvl1pPr>
              <a:defRPr/>
            </a:lvl1pPr>
          </a:lstStyle>
          <a:p>
            <a:fld id="{82A69E85-B261-4B53-89EB-218C9659BC79}" type="slidenum">
              <a:rPr lang="en-US" altLang="en-US"/>
              <a:pPr/>
              <a:t>‹#›</a:t>
            </a:fld>
            <a:endParaRPr lang="en-US" altLang="en-US"/>
          </a:p>
        </p:txBody>
      </p:sp>
    </p:spTree>
    <p:extLst>
      <p:ext uri="{BB962C8B-B14F-4D97-AF65-F5344CB8AC3E}">
        <p14:creationId xmlns:p14="http://schemas.microsoft.com/office/powerpoint/2010/main" val="4042387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a:extLst>
              <a:ext uri="{FF2B5EF4-FFF2-40B4-BE49-F238E27FC236}">
                <a16:creationId xmlns:a16="http://schemas.microsoft.com/office/drawing/2014/main" id="{54F02963-41F1-4C82-8DC9-C433514E31A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0">
            <a:extLst>
              <a:ext uri="{FF2B5EF4-FFF2-40B4-BE49-F238E27FC236}">
                <a16:creationId xmlns:a16="http://schemas.microsoft.com/office/drawing/2014/main" id="{8DEF4BDB-1272-45F2-86B1-A30B96383B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1">
            <a:extLst>
              <a:ext uri="{FF2B5EF4-FFF2-40B4-BE49-F238E27FC236}">
                <a16:creationId xmlns:a16="http://schemas.microsoft.com/office/drawing/2014/main" id="{EE17E98B-94F3-44ED-9F46-A89A9CB6A19F}"/>
              </a:ext>
            </a:extLst>
          </p:cNvPr>
          <p:cNvSpPr>
            <a:spLocks noGrp="1" noChangeArrowheads="1"/>
          </p:cNvSpPr>
          <p:nvPr>
            <p:ph type="sldNum" sz="quarter" idx="12"/>
          </p:nvPr>
        </p:nvSpPr>
        <p:spPr>
          <a:ln/>
        </p:spPr>
        <p:txBody>
          <a:bodyPr/>
          <a:lstStyle>
            <a:lvl1pPr>
              <a:defRPr/>
            </a:lvl1pPr>
          </a:lstStyle>
          <a:p>
            <a:fld id="{FCD47683-D115-41A1-BAB1-920455C119AE}" type="slidenum">
              <a:rPr lang="en-US" altLang="en-US"/>
              <a:pPr/>
              <a:t>‹#›</a:t>
            </a:fld>
            <a:endParaRPr lang="en-US" altLang="en-US"/>
          </a:p>
        </p:txBody>
      </p:sp>
    </p:spTree>
    <p:extLst>
      <p:ext uri="{BB962C8B-B14F-4D97-AF65-F5344CB8AC3E}">
        <p14:creationId xmlns:p14="http://schemas.microsoft.com/office/powerpoint/2010/main" val="3719557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a:extLst>
              <a:ext uri="{FF2B5EF4-FFF2-40B4-BE49-F238E27FC236}">
                <a16:creationId xmlns:a16="http://schemas.microsoft.com/office/drawing/2014/main" id="{52989E84-E059-45AB-8E7E-EFA863839D4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0">
            <a:extLst>
              <a:ext uri="{FF2B5EF4-FFF2-40B4-BE49-F238E27FC236}">
                <a16:creationId xmlns:a16="http://schemas.microsoft.com/office/drawing/2014/main" id="{5DA5B332-F256-48AC-AD5A-4917426845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1">
            <a:extLst>
              <a:ext uri="{FF2B5EF4-FFF2-40B4-BE49-F238E27FC236}">
                <a16:creationId xmlns:a16="http://schemas.microsoft.com/office/drawing/2014/main" id="{B3F65970-7571-4953-82CD-9C869555C010}"/>
              </a:ext>
            </a:extLst>
          </p:cNvPr>
          <p:cNvSpPr>
            <a:spLocks noGrp="1" noChangeArrowheads="1"/>
          </p:cNvSpPr>
          <p:nvPr>
            <p:ph type="sldNum" sz="quarter" idx="12"/>
          </p:nvPr>
        </p:nvSpPr>
        <p:spPr>
          <a:ln/>
        </p:spPr>
        <p:txBody>
          <a:bodyPr/>
          <a:lstStyle>
            <a:lvl1pPr>
              <a:defRPr/>
            </a:lvl1pPr>
          </a:lstStyle>
          <a:p>
            <a:fld id="{59549CCE-1D92-4ECB-8CC5-BAFB5C0C0AF1}" type="slidenum">
              <a:rPr lang="en-US" altLang="en-US"/>
              <a:pPr/>
              <a:t>‹#›</a:t>
            </a:fld>
            <a:endParaRPr lang="en-US" altLang="en-US"/>
          </a:p>
        </p:txBody>
      </p:sp>
    </p:spTree>
    <p:extLst>
      <p:ext uri="{BB962C8B-B14F-4D97-AF65-F5344CB8AC3E}">
        <p14:creationId xmlns:p14="http://schemas.microsoft.com/office/powerpoint/2010/main" val="2552362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185ECE3E-A17D-4EC3-8C64-F55B5A2444B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0">
            <a:extLst>
              <a:ext uri="{FF2B5EF4-FFF2-40B4-BE49-F238E27FC236}">
                <a16:creationId xmlns:a16="http://schemas.microsoft.com/office/drawing/2014/main" id="{4BEBF8A1-AB16-4499-BBD0-32291DFABC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1">
            <a:extLst>
              <a:ext uri="{FF2B5EF4-FFF2-40B4-BE49-F238E27FC236}">
                <a16:creationId xmlns:a16="http://schemas.microsoft.com/office/drawing/2014/main" id="{A2D69FE2-DCEC-4EF8-B795-151B9D6F31B4}"/>
              </a:ext>
            </a:extLst>
          </p:cNvPr>
          <p:cNvSpPr>
            <a:spLocks noGrp="1" noChangeArrowheads="1"/>
          </p:cNvSpPr>
          <p:nvPr>
            <p:ph type="sldNum" sz="quarter" idx="12"/>
          </p:nvPr>
        </p:nvSpPr>
        <p:spPr>
          <a:ln/>
        </p:spPr>
        <p:txBody>
          <a:bodyPr/>
          <a:lstStyle>
            <a:lvl1pPr>
              <a:defRPr/>
            </a:lvl1pPr>
          </a:lstStyle>
          <a:p>
            <a:fld id="{63D01951-BFDA-4533-921D-79BEDB16139E}" type="slidenum">
              <a:rPr lang="en-US" altLang="en-US"/>
              <a:pPr/>
              <a:t>‹#›</a:t>
            </a:fld>
            <a:endParaRPr lang="en-US" altLang="en-US"/>
          </a:p>
        </p:txBody>
      </p:sp>
    </p:spTree>
    <p:extLst>
      <p:ext uri="{BB962C8B-B14F-4D97-AF65-F5344CB8AC3E}">
        <p14:creationId xmlns:p14="http://schemas.microsoft.com/office/powerpoint/2010/main" val="3708972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901EFA7B-75F4-4AC9-BCB5-E9F7F053611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5869D69B-8C07-41AB-ACBC-46E9F149C2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192BFB26-80AA-4AEA-B2AA-53E532BD1CE6}"/>
              </a:ext>
            </a:extLst>
          </p:cNvPr>
          <p:cNvSpPr>
            <a:spLocks noGrp="1" noChangeArrowheads="1"/>
          </p:cNvSpPr>
          <p:nvPr>
            <p:ph type="sldNum" sz="quarter" idx="12"/>
          </p:nvPr>
        </p:nvSpPr>
        <p:spPr>
          <a:ln/>
        </p:spPr>
        <p:txBody>
          <a:bodyPr/>
          <a:lstStyle>
            <a:lvl1pPr>
              <a:defRPr/>
            </a:lvl1pPr>
          </a:lstStyle>
          <a:p>
            <a:fld id="{1E10C145-AEC2-4D37-B8E7-456C1596516D}" type="slidenum">
              <a:rPr lang="en-US" altLang="en-US"/>
              <a:pPr/>
              <a:t>‹#›</a:t>
            </a:fld>
            <a:endParaRPr lang="en-US" altLang="en-US"/>
          </a:p>
        </p:txBody>
      </p:sp>
    </p:spTree>
    <p:extLst>
      <p:ext uri="{BB962C8B-B14F-4D97-AF65-F5344CB8AC3E}">
        <p14:creationId xmlns:p14="http://schemas.microsoft.com/office/powerpoint/2010/main" val="2198202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743F36DE-FE23-43BF-A0E0-CD8F27D0D94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58014198-C9D3-47B9-844B-2CCD1DB7F4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F017DCD5-9013-4547-BBBD-4707BEB67E75}"/>
              </a:ext>
            </a:extLst>
          </p:cNvPr>
          <p:cNvSpPr>
            <a:spLocks noGrp="1" noChangeArrowheads="1"/>
          </p:cNvSpPr>
          <p:nvPr>
            <p:ph type="sldNum" sz="quarter" idx="12"/>
          </p:nvPr>
        </p:nvSpPr>
        <p:spPr>
          <a:ln/>
        </p:spPr>
        <p:txBody>
          <a:bodyPr/>
          <a:lstStyle>
            <a:lvl1pPr>
              <a:defRPr/>
            </a:lvl1pPr>
          </a:lstStyle>
          <a:p>
            <a:fld id="{BEFE1365-57AB-4D8F-A4E0-386759A950D8}" type="slidenum">
              <a:rPr lang="en-US" altLang="en-US"/>
              <a:pPr/>
              <a:t>‹#›</a:t>
            </a:fld>
            <a:endParaRPr lang="en-US" altLang="en-US"/>
          </a:p>
        </p:txBody>
      </p:sp>
    </p:spTree>
    <p:extLst>
      <p:ext uri="{BB962C8B-B14F-4D97-AF65-F5344CB8AC3E}">
        <p14:creationId xmlns:p14="http://schemas.microsoft.com/office/powerpoint/2010/main" val="1942217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62AC717C-E057-48E4-A88C-71A4C6C2B990}"/>
              </a:ext>
            </a:extLst>
          </p:cNvPr>
          <p:cNvGrpSpPr>
            <a:grpSpLocks/>
          </p:cNvGrpSpPr>
          <p:nvPr/>
        </p:nvGrpSpPr>
        <p:grpSpPr bwMode="auto">
          <a:xfrm>
            <a:off x="0" y="2438400"/>
            <a:ext cx="9144000" cy="4046538"/>
            <a:chOff x="0" y="1536"/>
            <a:chExt cx="5760" cy="2549"/>
          </a:xfrm>
        </p:grpSpPr>
        <p:sp>
          <p:nvSpPr>
            <p:cNvPr id="451587" name="Rectangle 3">
              <a:extLst>
                <a:ext uri="{FF2B5EF4-FFF2-40B4-BE49-F238E27FC236}">
                  <a16:creationId xmlns:a16="http://schemas.microsoft.com/office/drawing/2014/main" id="{4FF79755-D6B0-41DF-840A-8C18B105DBF5}"/>
                </a:ext>
              </a:extLst>
            </p:cNvPr>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033" name="Freeform 4">
              <a:extLst>
                <a:ext uri="{FF2B5EF4-FFF2-40B4-BE49-F238E27FC236}">
                  <a16:creationId xmlns:a16="http://schemas.microsoft.com/office/drawing/2014/main" id="{1532A97C-F965-40FC-85D0-C6A3602D7C83}"/>
                </a:ext>
              </a:extLst>
            </p:cNvPr>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1034" name="Freeform 5">
              <a:extLst>
                <a:ext uri="{FF2B5EF4-FFF2-40B4-BE49-F238E27FC236}">
                  <a16:creationId xmlns:a16="http://schemas.microsoft.com/office/drawing/2014/main" id="{1079FEEC-BCED-45FF-B2FE-DDE606206831}"/>
                </a:ext>
              </a:extLst>
            </p:cNvPr>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451590" name="Freeform 6">
              <a:extLst>
                <a:ext uri="{FF2B5EF4-FFF2-40B4-BE49-F238E27FC236}">
                  <a16:creationId xmlns:a16="http://schemas.microsoft.com/office/drawing/2014/main" id="{7A744C49-7D7D-4245-A98D-A50C9053F633}"/>
                </a:ext>
              </a:extLst>
            </p:cNvPr>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6" name="Freeform 7">
              <a:extLst>
                <a:ext uri="{FF2B5EF4-FFF2-40B4-BE49-F238E27FC236}">
                  <a16:creationId xmlns:a16="http://schemas.microsoft.com/office/drawing/2014/main" id="{556CAB79-C431-45B2-A1E7-EAF1F1369C61}"/>
                </a:ext>
              </a:extLst>
            </p:cNvPr>
            <p:cNvSpPr>
              <a:spLocks/>
            </p:cNvSpPr>
            <p:nvPr userDrawn="1"/>
          </p:nvSpPr>
          <p:spPr bwMode="hidden">
            <a:xfrm>
              <a:off x="3599" y="2477"/>
              <a:ext cx="186" cy="120"/>
            </a:xfrm>
            <a:custGeom>
              <a:avLst/>
              <a:gdLst>
                <a:gd name="T0" fmla="*/ 186 w 185"/>
                <a:gd name="T1" fmla="*/ 0 h 120"/>
                <a:gd name="T2" fmla="*/ 186 w 185"/>
                <a:gd name="T3" fmla="*/ 6 h 120"/>
                <a:gd name="T4" fmla="*/ 186 w 185"/>
                <a:gd name="T5" fmla="*/ 18 h 120"/>
                <a:gd name="T6" fmla="*/ 186 w 185"/>
                <a:gd name="T7" fmla="*/ 36 h 120"/>
                <a:gd name="T8" fmla="*/ 180 w 185"/>
                <a:gd name="T9" fmla="*/ 54 h 120"/>
                <a:gd name="T10" fmla="*/ 162 w 185"/>
                <a:gd name="T11" fmla="*/ 72 h 120"/>
                <a:gd name="T12" fmla="*/ 138 w 185"/>
                <a:gd name="T13" fmla="*/ 96 h 120"/>
                <a:gd name="T14" fmla="*/ 102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6 w 185"/>
                <a:gd name="T29" fmla="*/ 0 h 120"/>
                <a:gd name="T30" fmla="*/ 186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037" name="Freeform 8">
              <a:extLst>
                <a:ext uri="{FF2B5EF4-FFF2-40B4-BE49-F238E27FC236}">
                  <a16:creationId xmlns:a16="http://schemas.microsoft.com/office/drawing/2014/main" id="{F754BBB1-4C18-41DF-B042-2D5F505609A4}"/>
                </a:ext>
              </a:extLst>
            </p:cNvPr>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038" name="Freeform 9">
              <a:extLst>
                <a:ext uri="{FF2B5EF4-FFF2-40B4-BE49-F238E27FC236}">
                  <a16:creationId xmlns:a16="http://schemas.microsoft.com/office/drawing/2014/main" id="{E352A5E4-91D3-40E5-AD43-BDE4781E52EA}"/>
                </a:ext>
              </a:extLst>
            </p:cNvPr>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8 w 526"/>
                <a:gd name="T17" fmla="*/ 179 h 275"/>
                <a:gd name="T18" fmla="*/ 210 w 526"/>
                <a:gd name="T19" fmla="*/ 143 h 275"/>
                <a:gd name="T20" fmla="*/ 252 w 526"/>
                <a:gd name="T21" fmla="*/ 120 h 275"/>
                <a:gd name="T22" fmla="*/ 300 w 526"/>
                <a:gd name="T23" fmla="*/ 96 h 275"/>
                <a:gd name="T24" fmla="*/ 395 w 526"/>
                <a:gd name="T25" fmla="*/ 48 h 275"/>
                <a:gd name="T26" fmla="*/ 444 w 526"/>
                <a:gd name="T27" fmla="*/ 30 h 275"/>
                <a:gd name="T28" fmla="*/ 480 w 526"/>
                <a:gd name="T29" fmla="*/ 12 h 275"/>
                <a:gd name="T30" fmla="*/ 504 w 526"/>
                <a:gd name="T31" fmla="*/ 6 h 275"/>
                <a:gd name="T32" fmla="*/ 522 w 526"/>
                <a:gd name="T33" fmla="*/ 0 h 275"/>
                <a:gd name="T34" fmla="*/ 528 w 526"/>
                <a:gd name="T35" fmla="*/ 0 h 275"/>
                <a:gd name="T36" fmla="*/ 522 w 526"/>
                <a:gd name="T37" fmla="*/ 6 h 275"/>
                <a:gd name="T38" fmla="*/ 510 w 526"/>
                <a:gd name="T39" fmla="*/ 12 h 275"/>
                <a:gd name="T40" fmla="*/ 486 w 526"/>
                <a:gd name="T41" fmla="*/ 24 h 275"/>
                <a:gd name="T42" fmla="*/ 462 w 526"/>
                <a:gd name="T43" fmla="*/ 42 h 275"/>
                <a:gd name="T44" fmla="*/ 438 w 526"/>
                <a:gd name="T45" fmla="*/ 54 h 275"/>
                <a:gd name="T46" fmla="*/ 395 w 526"/>
                <a:gd name="T47" fmla="*/ 78 h 275"/>
                <a:gd name="T48" fmla="*/ 341 w 526"/>
                <a:gd name="T49" fmla="*/ 108 h 275"/>
                <a:gd name="T50" fmla="*/ 276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039" name="Freeform 10">
              <a:extLst>
                <a:ext uri="{FF2B5EF4-FFF2-40B4-BE49-F238E27FC236}">
                  <a16:creationId xmlns:a16="http://schemas.microsoft.com/office/drawing/2014/main" id="{CAAA8E23-F6B2-4C68-9D6B-39828A729DAF}"/>
                </a:ext>
              </a:extLst>
            </p:cNvPr>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1 w 718"/>
                <a:gd name="T17" fmla="*/ 228 h 306"/>
                <a:gd name="T18" fmla="*/ 127 w 718"/>
                <a:gd name="T19" fmla="*/ 228 h 306"/>
                <a:gd name="T20" fmla="*/ 145 w 718"/>
                <a:gd name="T21" fmla="*/ 222 h 306"/>
                <a:gd name="T22" fmla="*/ 169 w 718"/>
                <a:gd name="T23" fmla="*/ 216 h 306"/>
                <a:gd name="T24" fmla="*/ 199 w 718"/>
                <a:gd name="T25" fmla="*/ 204 h 306"/>
                <a:gd name="T26" fmla="*/ 276 w 718"/>
                <a:gd name="T27" fmla="*/ 180 h 306"/>
                <a:gd name="T28" fmla="*/ 373 w 718"/>
                <a:gd name="T29" fmla="*/ 156 h 306"/>
                <a:gd name="T30" fmla="*/ 463 w 718"/>
                <a:gd name="T31" fmla="*/ 126 h 306"/>
                <a:gd name="T32" fmla="*/ 546 w 718"/>
                <a:gd name="T33" fmla="*/ 102 h 306"/>
                <a:gd name="T34" fmla="*/ 576 w 718"/>
                <a:gd name="T35" fmla="*/ 90 h 306"/>
                <a:gd name="T36" fmla="*/ 607 w 718"/>
                <a:gd name="T37" fmla="*/ 84 h 306"/>
                <a:gd name="T38" fmla="*/ 625 w 718"/>
                <a:gd name="T39" fmla="*/ 78 h 306"/>
                <a:gd name="T40" fmla="*/ 631 w 718"/>
                <a:gd name="T41" fmla="*/ 72 h 306"/>
                <a:gd name="T42" fmla="*/ 637 w 718"/>
                <a:gd name="T43" fmla="*/ 66 h 306"/>
                <a:gd name="T44" fmla="*/ 655 w 718"/>
                <a:gd name="T45" fmla="*/ 60 h 306"/>
                <a:gd name="T46" fmla="*/ 697 w 718"/>
                <a:gd name="T47" fmla="*/ 30 h 306"/>
                <a:gd name="T48" fmla="*/ 715 w 718"/>
                <a:gd name="T49" fmla="*/ 18 h 306"/>
                <a:gd name="T50" fmla="*/ 721 w 718"/>
                <a:gd name="T51" fmla="*/ 6 h 306"/>
                <a:gd name="T52" fmla="*/ 715 w 718"/>
                <a:gd name="T53" fmla="*/ 0 h 306"/>
                <a:gd name="T54" fmla="*/ 691 w 718"/>
                <a:gd name="T55" fmla="*/ 0 h 306"/>
                <a:gd name="T56" fmla="*/ 631 w 718"/>
                <a:gd name="T57" fmla="*/ 0 h 306"/>
                <a:gd name="T58" fmla="*/ 582 w 718"/>
                <a:gd name="T59" fmla="*/ 0 h 306"/>
                <a:gd name="T60" fmla="*/ 546 w 718"/>
                <a:gd name="T61" fmla="*/ 0 h 306"/>
                <a:gd name="T62" fmla="*/ 516 w 718"/>
                <a:gd name="T63" fmla="*/ 18 h 306"/>
                <a:gd name="T64" fmla="*/ 487 w 718"/>
                <a:gd name="T65" fmla="*/ 42 h 306"/>
                <a:gd name="T66" fmla="*/ 469 w 718"/>
                <a:gd name="T67" fmla="*/ 54 h 306"/>
                <a:gd name="T68" fmla="*/ 451 w 718"/>
                <a:gd name="T69" fmla="*/ 60 h 306"/>
                <a:gd name="T70" fmla="*/ 427 w 718"/>
                <a:gd name="T71" fmla="*/ 60 h 306"/>
                <a:gd name="T72" fmla="*/ 391 w 718"/>
                <a:gd name="T73" fmla="*/ 66 h 306"/>
                <a:gd name="T74" fmla="*/ 348 w 718"/>
                <a:gd name="T75" fmla="*/ 84 h 306"/>
                <a:gd name="T76" fmla="*/ 312 w 718"/>
                <a:gd name="T77" fmla="*/ 108 h 306"/>
                <a:gd name="T78" fmla="*/ 288 w 718"/>
                <a:gd name="T79" fmla="*/ 126 h 306"/>
                <a:gd name="T80" fmla="*/ 276 w 718"/>
                <a:gd name="T81" fmla="*/ 132 h 306"/>
                <a:gd name="T82" fmla="*/ 258 w 718"/>
                <a:gd name="T83" fmla="*/ 138 h 306"/>
                <a:gd name="T84" fmla="*/ 222 w 718"/>
                <a:gd name="T85" fmla="*/ 138 h 306"/>
                <a:gd name="T86" fmla="*/ 187 w 718"/>
                <a:gd name="T87" fmla="*/ 138 h 306"/>
                <a:gd name="T88" fmla="*/ 181 w 718"/>
                <a:gd name="T89" fmla="*/ 138 h 306"/>
                <a:gd name="T90" fmla="*/ 175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040" name="Freeform 11">
              <a:extLst>
                <a:ext uri="{FF2B5EF4-FFF2-40B4-BE49-F238E27FC236}">
                  <a16:creationId xmlns:a16="http://schemas.microsoft.com/office/drawing/2014/main" id="{A2FE2694-E3E0-484F-A5D3-8318E8F8F1EE}"/>
                </a:ext>
              </a:extLst>
            </p:cNvPr>
            <p:cNvSpPr>
              <a:spLocks/>
            </p:cNvSpPr>
            <p:nvPr userDrawn="1"/>
          </p:nvSpPr>
          <p:spPr bwMode="hidden">
            <a:xfrm>
              <a:off x="3358" y="1890"/>
              <a:ext cx="2400" cy="881"/>
            </a:xfrm>
            <a:custGeom>
              <a:avLst/>
              <a:gdLst>
                <a:gd name="T0" fmla="*/ 2238 w 2392"/>
                <a:gd name="T1" fmla="*/ 54 h 881"/>
                <a:gd name="T2" fmla="*/ 2196 w 2392"/>
                <a:gd name="T3" fmla="*/ 54 h 881"/>
                <a:gd name="T4" fmla="*/ 2154 w 2392"/>
                <a:gd name="T5" fmla="*/ 66 h 881"/>
                <a:gd name="T6" fmla="*/ 2028 w 2392"/>
                <a:gd name="T7" fmla="*/ 101 h 881"/>
                <a:gd name="T8" fmla="*/ 1963 w 2392"/>
                <a:gd name="T9" fmla="*/ 119 h 881"/>
                <a:gd name="T10" fmla="*/ 1866 w 2392"/>
                <a:gd name="T11" fmla="*/ 167 h 881"/>
                <a:gd name="T12" fmla="*/ 1842 w 2392"/>
                <a:gd name="T13" fmla="*/ 245 h 881"/>
                <a:gd name="T14" fmla="*/ 1848 w 2392"/>
                <a:gd name="T15" fmla="*/ 305 h 881"/>
                <a:gd name="T16" fmla="*/ 1764 w 2392"/>
                <a:gd name="T17" fmla="*/ 317 h 881"/>
                <a:gd name="T18" fmla="*/ 1602 w 2392"/>
                <a:gd name="T19" fmla="*/ 263 h 881"/>
                <a:gd name="T20" fmla="*/ 1512 w 2392"/>
                <a:gd name="T21" fmla="*/ 257 h 881"/>
                <a:gd name="T22" fmla="*/ 1404 w 2392"/>
                <a:gd name="T23" fmla="*/ 311 h 881"/>
                <a:gd name="T24" fmla="*/ 1338 w 2392"/>
                <a:gd name="T25" fmla="*/ 353 h 881"/>
                <a:gd name="T26" fmla="*/ 1314 w 2392"/>
                <a:gd name="T27" fmla="*/ 359 h 881"/>
                <a:gd name="T28" fmla="*/ 1218 w 2392"/>
                <a:gd name="T29" fmla="*/ 371 h 881"/>
                <a:gd name="T30" fmla="*/ 1164 w 2392"/>
                <a:gd name="T31" fmla="*/ 365 h 881"/>
                <a:gd name="T32" fmla="*/ 1057 w 2392"/>
                <a:gd name="T33" fmla="*/ 371 h 881"/>
                <a:gd name="T34" fmla="*/ 960 w 2392"/>
                <a:gd name="T35" fmla="*/ 383 h 881"/>
                <a:gd name="T36" fmla="*/ 924 w 2392"/>
                <a:gd name="T37" fmla="*/ 401 h 881"/>
                <a:gd name="T38" fmla="*/ 822 w 2392"/>
                <a:gd name="T39" fmla="*/ 419 h 881"/>
                <a:gd name="T40" fmla="*/ 781 w 2392"/>
                <a:gd name="T41" fmla="*/ 419 h 881"/>
                <a:gd name="T42" fmla="*/ 666 w 2392"/>
                <a:gd name="T43" fmla="*/ 437 h 881"/>
                <a:gd name="T44" fmla="*/ 600 w 2392"/>
                <a:gd name="T45" fmla="*/ 473 h 881"/>
                <a:gd name="T46" fmla="*/ 505 w 2392"/>
                <a:gd name="T47" fmla="*/ 467 h 881"/>
                <a:gd name="T48" fmla="*/ 432 w 2392"/>
                <a:gd name="T49" fmla="*/ 491 h 881"/>
                <a:gd name="T50" fmla="*/ 414 w 2392"/>
                <a:gd name="T51" fmla="*/ 539 h 881"/>
                <a:gd name="T52" fmla="*/ 348 w 2392"/>
                <a:gd name="T53" fmla="*/ 569 h 881"/>
                <a:gd name="T54" fmla="*/ 223 w 2392"/>
                <a:gd name="T55" fmla="*/ 599 h 881"/>
                <a:gd name="T56" fmla="*/ 138 w 2392"/>
                <a:gd name="T57" fmla="*/ 647 h 881"/>
                <a:gd name="T58" fmla="*/ 108 w 2392"/>
                <a:gd name="T59" fmla="*/ 659 h 881"/>
                <a:gd name="T60" fmla="*/ 0 w 2392"/>
                <a:gd name="T61" fmla="*/ 671 h 881"/>
                <a:gd name="T62" fmla="*/ 84 w 2392"/>
                <a:gd name="T63" fmla="*/ 695 h 881"/>
                <a:gd name="T64" fmla="*/ 264 w 2392"/>
                <a:gd name="T65" fmla="*/ 653 h 881"/>
                <a:gd name="T66" fmla="*/ 475 w 2392"/>
                <a:gd name="T67" fmla="*/ 569 h 881"/>
                <a:gd name="T68" fmla="*/ 570 w 2392"/>
                <a:gd name="T69" fmla="*/ 521 h 881"/>
                <a:gd name="T70" fmla="*/ 648 w 2392"/>
                <a:gd name="T71" fmla="*/ 515 h 881"/>
                <a:gd name="T72" fmla="*/ 876 w 2392"/>
                <a:gd name="T73" fmla="*/ 461 h 881"/>
                <a:gd name="T74" fmla="*/ 1152 w 2392"/>
                <a:gd name="T75" fmla="*/ 425 h 881"/>
                <a:gd name="T76" fmla="*/ 1296 w 2392"/>
                <a:gd name="T77" fmla="*/ 461 h 881"/>
                <a:gd name="T78" fmla="*/ 1422 w 2392"/>
                <a:gd name="T79" fmla="*/ 533 h 881"/>
                <a:gd name="T80" fmla="*/ 1440 w 2392"/>
                <a:gd name="T81" fmla="*/ 617 h 881"/>
                <a:gd name="T82" fmla="*/ 1381 w 2392"/>
                <a:gd name="T83" fmla="*/ 653 h 881"/>
                <a:gd name="T84" fmla="*/ 1230 w 2392"/>
                <a:gd name="T85" fmla="*/ 701 h 881"/>
                <a:gd name="T86" fmla="*/ 1116 w 2392"/>
                <a:gd name="T87" fmla="*/ 755 h 881"/>
                <a:gd name="T88" fmla="*/ 1069 w 2392"/>
                <a:gd name="T89" fmla="*/ 809 h 881"/>
                <a:gd name="T90" fmla="*/ 1081 w 2392"/>
                <a:gd name="T91" fmla="*/ 869 h 881"/>
                <a:gd name="T92" fmla="*/ 1110 w 2392"/>
                <a:gd name="T93" fmla="*/ 881 h 881"/>
                <a:gd name="T94" fmla="*/ 1212 w 2392"/>
                <a:gd name="T95" fmla="*/ 869 h 881"/>
                <a:gd name="T96" fmla="*/ 1393 w 2392"/>
                <a:gd name="T97" fmla="*/ 857 h 881"/>
                <a:gd name="T98" fmla="*/ 1446 w 2392"/>
                <a:gd name="T99" fmla="*/ 851 h 881"/>
                <a:gd name="T100" fmla="*/ 1488 w 2392"/>
                <a:gd name="T101" fmla="*/ 833 h 881"/>
                <a:gd name="T102" fmla="*/ 1681 w 2392"/>
                <a:gd name="T103" fmla="*/ 743 h 881"/>
                <a:gd name="T104" fmla="*/ 1812 w 2392"/>
                <a:gd name="T105" fmla="*/ 689 h 881"/>
                <a:gd name="T106" fmla="*/ 1890 w 2392"/>
                <a:gd name="T107" fmla="*/ 581 h 881"/>
                <a:gd name="T108" fmla="*/ 2046 w 2392"/>
                <a:gd name="T109" fmla="*/ 389 h 881"/>
                <a:gd name="T110" fmla="*/ 2214 w 2392"/>
                <a:gd name="T111" fmla="*/ 269 h 881"/>
                <a:gd name="T112" fmla="*/ 2257 w 2392"/>
                <a:gd name="T113" fmla="*/ 239 h 881"/>
                <a:gd name="T114" fmla="*/ 2400 w 2392"/>
                <a:gd name="T115" fmla="*/ 0 h 881"/>
                <a:gd name="T116" fmla="*/ 2310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451596" name="Freeform 12">
              <a:extLst>
                <a:ext uri="{FF2B5EF4-FFF2-40B4-BE49-F238E27FC236}">
                  <a16:creationId xmlns:a16="http://schemas.microsoft.com/office/drawing/2014/main" id="{2B6E9263-EEAF-4573-B265-E1B3195B7F49}"/>
                </a:ext>
              </a:extLst>
            </p:cNvPr>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2" name="Freeform 13">
              <a:extLst>
                <a:ext uri="{FF2B5EF4-FFF2-40B4-BE49-F238E27FC236}">
                  <a16:creationId xmlns:a16="http://schemas.microsoft.com/office/drawing/2014/main" id="{3AD1EE5B-0045-4C6E-9804-DF6ECDB15FB2}"/>
                </a:ext>
              </a:extLst>
            </p:cNvPr>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451598" name="Freeform 14">
              <a:extLst>
                <a:ext uri="{FF2B5EF4-FFF2-40B4-BE49-F238E27FC236}">
                  <a16:creationId xmlns:a16="http://schemas.microsoft.com/office/drawing/2014/main" id="{1F779427-3C23-4B12-BD0D-7305442DBB52}"/>
                </a:ext>
              </a:extLst>
            </p:cNvPr>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51599" name="Freeform 15">
              <a:extLst>
                <a:ext uri="{FF2B5EF4-FFF2-40B4-BE49-F238E27FC236}">
                  <a16:creationId xmlns:a16="http://schemas.microsoft.com/office/drawing/2014/main" id="{7B04C4F3-DB8D-4EBF-AC40-D00046E4257A}"/>
                </a:ext>
              </a:extLst>
            </p:cNvPr>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51600" name="Freeform 16">
              <a:extLst>
                <a:ext uri="{FF2B5EF4-FFF2-40B4-BE49-F238E27FC236}">
                  <a16:creationId xmlns:a16="http://schemas.microsoft.com/office/drawing/2014/main" id="{6921A45D-1F77-45F1-9E6A-BAAF6BD01FA0}"/>
                </a:ext>
              </a:extLst>
            </p:cNvPr>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6" name="Freeform 17">
              <a:extLst>
                <a:ext uri="{FF2B5EF4-FFF2-40B4-BE49-F238E27FC236}">
                  <a16:creationId xmlns:a16="http://schemas.microsoft.com/office/drawing/2014/main" id="{3EFCB8B2-ADA9-4630-97C2-A671227239C9}"/>
                </a:ext>
              </a:extLst>
            </p:cNvPr>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SG"/>
            </a:p>
          </p:txBody>
        </p:sp>
      </p:grpSp>
      <p:sp>
        <p:nvSpPr>
          <p:cNvPr id="451602" name="Rectangle 18">
            <a:extLst>
              <a:ext uri="{FF2B5EF4-FFF2-40B4-BE49-F238E27FC236}">
                <a16:creationId xmlns:a16="http://schemas.microsoft.com/office/drawing/2014/main" id="{84C35455-117B-4B0F-9F48-BC9B9697055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451603" name="Rectangle 19">
            <a:extLst>
              <a:ext uri="{FF2B5EF4-FFF2-40B4-BE49-F238E27FC236}">
                <a16:creationId xmlns:a16="http://schemas.microsoft.com/office/drawing/2014/main" id="{3066EF12-DC92-4A5B-8C98-B0C9E9A4A5AE}"/>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451604" name="Rectangle 20">
            <a:extLst>
              <a:ext uri="{FF2B5EF4-FFF2-40B4-BE49-F238E27FC236}">
                <a16:creationId xmlns:a16="http://schemas.microsoft.com/office/drawing/2014/main" id="{8642FFDE-3704-440F-AD5C-5D92F7C8532C}"/>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smtClean="0"/>
            </a:lvl1pPr>
          </a:lstStyle>
          <a:p>
            <a:pPr>
              <a:defRPr/>
            </a:pPr>
            <a:endParaRPr lang="en-US"/>
          </a:p>
        </p:txBody>
      </p:sp>
      <p:sp>
        <p:nvSpPr>
          <p:cNvPr id="451605" name="Rectangle 21">
            <a:extLst>
              <a:ext uri="{FF2B5EF4-FFF2-40B4-BE49-F238E27FC236}">
                <a16:creationId xmlns:a16="http://schemas.microsoft.com/office/drawing/2014/main" id="{0558BB85-03F3-41E1-8108-DFFBF7512D33}"/>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A19D6B51-70EE-4505-8AD3-C64E851FB311}" type="slidenum">
              <a:rPr lang="en-US" altLang="en-US"/>
              <a:pPr/>
              <a:t>‹#›</a:t>
            </a:fld>
            <a:endParaRPr lang="en-US" altLang="en-US"/>
          </a:p>
        </p:txBody>
      </p:sp>
      <p:sp>
        <p:nvSpPr>
          <p:cNvPr id="451606" name="Rectangle 22">
            <a:extLst>
              <a:ext uri="{FF2B5EF4-FFF2-40B4-BE49-F238E27FC236}">
                <a16:creationId xmlns:a16="http://schemas.microsoft.com/office/drawing/2014/main" id="{DFA80633-285F-4E49-B3F9-FBBDB8ECE388}"/>
              </a:ext>
            </a:extLst>
          </p:cNvPr>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64"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3.xml"/><Relationship Id="rId1" Type="http://schemas.openxmlformats.org/officeDocument/2006/relationships/audio" Target="file:///I:\08E.wav" TargetMode="Externa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11" descr="20150513_163451">
            <a:extLst>
              <a:ext uri="{FF2B5EF4-FFF2-40B4-BE49-F238E27FC236}">
                <a16:creationId xmlns:a16="http://schemas.microsoft.com/office/drawing/2014/main" id="{D1A65CCB-610E-470B-BCF6-E609E2B44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2" descr="blumen-pflanzen148">
            <a:extLst>
              <a:ext uri="{FF2B5EF4-FFF2-40B4-BE49-F238E27FC236}">
                <a16:creationId xmlns:a16="http://schemas.microsoft.com/office/drawing/2014/main" id="{4AB8CAEB-69F7-43C9-A5A6-856878AA2FF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572000"/>
            <a:ext cx="2057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3" descr="blumen-pflanzen148">
            <a:extLst>
              <a:ext uri="{FF2B5EF4-FFF2-40B4-BE49-F238E27FC236}">
                <a16:creationId xmlns:a16="http://schemas.microsoft.com/office/drawing/2014/main" id="{44878BBA-479B-4BE6-80EC-9BB046EDB7F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724400"/>
            <a:ext cx="1981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2" descr="thanks">
            <a:extLst>
              <a:ext uri="{FF2B5EF4-FFF2-40B4-BE49-F238E27FC236}">
                <a16:creationId xmlns:a16="http://schemas.microsoft.com/office/drawing/2014/main" id="{E4A03F77-AEE4-462B-BD5A-CE02990B3F6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8" name="WordArt 18" descr="hoa4">
            <a:extLst>
              <a:ext uri="{FF2B5EF4-FFF2-40B4-BE49-F238E27FC236}">
                <a16:creationId xmlns:a16="http://schemas.microsoft.com/office/drawing/2014/main" id="{BCF495AC-95F0-4F64-A55E-A88EA99A0FF8}"/>
              </a:ext>
            </a:extLst>
          </p:cNvPr>
          <p:cNvSpPr>
            <a:spLocks noChangeArrowheads="1" noChangeShapeType="1" noTextEdit="1"/>
          </p:cNvSpPr>
          <p:nvPr/>
        </p:nvSpPr>
        <p:spPr bwMode="auto">
          <a:xfrm>
            <a:off x="2280138" y="4572000"/>
            <a:ext cx="4495800" cy="1143000"/>
          </a:xfrm>
          <a:prstGeom prst="rect">
            <a:avLst/>
          </a:prstGeom>
          <a:solidFill>
            <a:srgbClr val="FFFF00"/>
          </a:solidFill>
          <a:scene3d>
            <a:camera prst="perspectiveHeroicExtremeRightFacing"/>
            <a:lightRig rig="threePt" dir="t"/>
          </a:scene3d>
        </p:spPr>
        <p:txBody>
          <a:bodyPr wrap="none" fromWordArt="1">
            <a:prstTxWarp prst="textPlain">
              <a:avLst>
                <a:gd name="adj" fmla="val 50000"/>
              </a:avLst>
            </a:prstTxWarp>
          </a:bodyPr>
          <a:lstStyle/>
          <a:p>
            <a:pPr algn="ctr" eaLnBrk="1" hangingPunct="1">
              <a:defRPr/>
            </a:pPr>
            <a:r>
              <a:rPr lang="en-US" sz="3600" b="1" i="1" kern="10">
                <a:ln w="9525">
                  <a:solidFill>
                    <a:srgbClr val="FF6600"/>
                  </a:solidFill>
                  <a:round/>
                  <a:headEnd/>
                  <a:tailEnd/>
                </a:ln>
                <a:blipFill dpi="0" rotWithShape="1">
                  <a:blip r:embed="rId5"/>
                  <a:srcRect/>
                  <a:stretch>
                    <a:fillRect/>
                  </a:stretch>
                </a:blipFill>
                <a:effectLst>
                  <a:outerShdw dist="35921" dir="2700000" algn="ctr" rotWithShape="0">
                    <a:srgbClr val="808080">
                      <a:alpha val="79999"/>
                    </a:srgbClr>
                  </a:outerShdw>
                </a:effectLst>
                <a:latin typeface="Arial Black"/>
              </a:rPr>
              <a:t>ENGLISH </a:t>
            </a:r>
            <a:r>
              <a:rPr lang="en-US" sz="3600" b="1" i="1" kern="10" dirty="0">
                <a:ln w="9525">
                  <a:solidFill>
                    <a:srgbClr val="FF6600"/>
                  </a:solidFill>
                  <a:round/>
                  <a:headEnd/>
                  <a:tailEnd/>
                </a:ln>
                <a:blipFill dpi="0" rotWithShape="1">
                  <a:blip r:embed="rId5"/>
                  <a:srcRect/>
                  <a:stretch>
                    <a:fillRect/>
                  </a:stretch>
                </a:blipFill>
                <a:effectLst>
                  <a:outerShdw dist="35921" dir="2700000" algn="ctr" rotWithShape="0">
                    <a:srgbClr val="808080">
                      <a:alpha val="79999"/>
                    </a:srgbClr>
                  </a:outerShdw>
                </a:effectLst>
                <a:latin typeface="Arial Black"/>
              </a:rPr>
              <a:t>9</a:t>
            </a:r>
          </a:p>
        </p:txBody>
      </p:sp>
      <p:sp>
        <p:nvSpPr>
          <p:cNvPr id="10" name="Subtitle 2">
            <a:extLst>
              <a:ext uri="{FF2B5EF4-FFF2-40B4-BE49-F238E27FC236}">
                <a16:creationId xmlns:a16="http://schemas.microsoft.com/office/drawing/2014/main" id="{BA19023E-997E-444D-BB66-5788CED9F4C3}"/>
              </a:ext>
            </a:extLst>
          </p:cNvPr>
          <p:cNvSpPr txBox="1">
            <a:spLocks/>
          </p:cNvSpPr>
          <p:nvPr/>
        </p:nvSpPr>
        <p:spPr>
          <a:xfrm>
            <a:off x="1235074" y="1028700"/>
            <a:ext cx="7375525" cy="571500"/>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Tx/>
              <a:buNone/>
              <a:defRPr/>
            </a:pPr>
            <a:r>
              <a:rPr lang="en-US" sz="3000" b="1" dirty="0">
                <a:solidFill>
                  <a:srgbClr val="FF0000"/>
                </a:solidFill>
                <a:effectLst>
                  <a:outerShdw blurRad="38100" dist="38100" dir="2700000" algn="tl">
                    <a:srgbClr val="000000">
                      <a:alpha val="43137"/>
                    </a:srgbClr>
                  </a:outerShdw>
                </a:effectLst>
              </a:rPr>
              <a:t>BINH KHANH SECONDARY SCHOOL</a:t>
            </a:r>
            <a:endParaRPr lang="en-SG" sz="3000" b="1" dirty="0">
              <a:solidFill>
                <a:srgbClr val="FF0000"/>
              </a:solidFill>
              <a:effectLst>
                <a:outerShdw blurRad="38100" dist="38100" dir="2700000" algn="tl">
                  <a:srgbClr val="000000">
                    <a:alpha val="43137"/>
                  </a:srgbClr>
                </a:outerShdw>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92178"/>
                                        </p:tgtEl>
                                        <p:attrNameLst>
                                          <p:attrName>style.visibility</p:attrName>
                                        </p:attrNameLst>
                                      </p:cBhvr>
                                      <p:to>
                                        <p:strVal val="visible"/>
                                      </p:to>
                                    </p:set>
                                    <p:anim calcmode="lin" valueType="num">
                                      <p:cBhvr>
                                        <p:cTn id="7" dur="500" fill="hold"/>
                                        <p:tgtEl>
                                          <p:spTgt spid="92178"/>
                                        </p:tgtEl>
                                        <p:attrNameLst>
                                          <p:attrName>ppt_w</p:attrName>
                                        </p:attrNameLst>
                                      </p:cBhvr>
                                      <p:tavLst>
                                        <p:tav tm="0">
                                          <p:val>
                                            <p:strVal val="#ppt_w*0.70"/>
                                          </p:val>
                                        </p:tav>
                                        <p:tav tm="100000">
                                          <p:val>
                                            <p:strVal val="#ppt_w"/>
                                          </p:val>
                                        </p:tav>
                                      </p:tavLst>
                                    </p:anim>
                                    <p:anim calcmode="lin" valueType="num">
                                      <p:cBhvr>
                                        <p:cTn id="8" dur="500" fill="hold"/>
                                        <p:tgtEl>
                                          <p:spTgt spid="92178"/>
                                        </p:tgtEl>
                                        <p:attrNameLst>
                                          <p:attrName>ppt_h</p:attrName>
                                        </p:attrNameLst>
                                      </p:cBhvr>
                                      <p:tavLst>
                                        <p:tav tm="0">
                                          <p:val>
                                            <p:strVal val="#ppt_h"/>
                                          </p:val>
                                        </p:tav>
                                        <p:tav tm="100000">
                                          <p:val>
                                            <p:strVal val="#ppt_h"/>
                                          </p:val>
                                        </p:tav>
                                      </p:tavLst>
                                    </p:anim>
                                    <p:animEffect transition="in" filter="fade">
                                      <p:cBhvr>
                                        <p:cTn id="9" dur="500"/>
                                        <p:tgtEl>
                                          <p:spTgt spid="92178"/>
                                        </p:tgtEl>
                                      </p:cBhvr>
                                    </p:animEffect>
                                  </p:childTnLst>
                                </p:cTn>
                              </p:par>
                            </p:childTnLst>
                          </p:cTn>
                        </p:par>
                        <p:par>
                          <p:cTn id="10" fill="hold" nodeType="afterGroup">
                            <p:stCondLst>
                              <p:cond delay="500"/>
                            </p:stCondLst>
                            <p:childTnLst>
                              <p:par>
                                <p:cTn id="11" presetID="2"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2000"/>
                                        <p:tgtEl>
                                          <p:spTgt spid="10">
                                            <p:txEl>
                                              <p:pRg st="0" end="0"/>
                                            </p:txEl>
                                          </p:spTgt>
                                        </p:tgtEl>
                                      </p:cBhvr>
                                    </p:animEffect>
                                    <p:anim calcmode="lin" valueType="num">
                                      <p:cBhvr>
                                        <p:cTn id="18" dur="2000" fill="hold"/>
                                        <p:tgtEl>
                                          <p:spTgt spid="10">
                                            <p:txEl>
                                              <p:pRg st="0" end="0"/>
                                            </p:txEl>
                                          </p:spTgt>
                                        </p:tgtEl>
                                        <p:attrNameLst>
                                          <p:attrName>ppt_w</p:attrName>
                                        </p:attrNameLst>
                                      </p:cBhvr>
                                      <p:tavLst>
                                        <p:tav tm="0" fmla="#ppt_w*sin(2.5*pi*$)">
                                          <p:val>
                                            <p:fltVal val="0"/>
                                          </p:val>
                                        </p:tav>
                                        <p:tav tm="100000">
                                          <p:val>
                                            <p:fltVal val="1"/>
                                          </p:val>
                                        </p:tav>
                                      </p:tavLst>
                                    </p:anim>
                                    <p:anim calcmode="lin" valueType="num">
                                      <p:cBhvr>
                                        <p:cTn id="19" dur="2000" fill="hold"/>
                                        <p:tgtEl>
                                          <p:spTgt spid="10">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54002847-69A5-4D04-96A1-10F6439845E8}"/>
              </a:ext>
            </a:extLst>
          </p:cNvPr>
          <p:cNvSpPr>
            <a:spLocks noGrp="1" noChangeArrowheads="1"/>
          </p:cNvSpPr>
          <p:nvPr>
            <p:ph type="title"/>
          </p:nvPr>
        </p:nvSpPr>
        <p:spPr>
          <a:xfrm>
            <a:off x="457200" y="274638"/>
            <a:ext cx="8229600" cy="639762"/>
          </a:xfrm>
        </p:spPr>
        <p:txBody>
          <a:bodyPr/>
          <a:lstStyle/>
          <a:p>
            <a:pPr eaLnBrk="1" hangingPunct="1">
              <a:defRPr/>
            </a:pPr>
            <a:r>
              <a:rPr lang="en-US" sz="3600"/>
              <a:t>Fill in the blank with a suitable word.</a:t>
            </a:r>
            <a:r>
              <a:rPr lang="en-US" sz="4000"/>
              <a:t> </a:t>
            </a:r>
          </a:p>
        </p:txBody>
      </p:sp>
      <p:sp>
        <p:nvSpPr>
          <p:cNvPr id="494595" name="Rectangle 3">
            <a:extLst>
              <a:ext uri="{FF2B5EF4-FFF2-40B4-BE49-F238E27FC236}">
                <a16:creationId xmlns:a16="http://schemas.microsoft.com/office/drawing/2014/main" id="{B1BEE94C-CD47-4178-A700-860B584E108A}"/>
              </a:ext>
            </a:extLst>
          </p:cNvPr>
          <p:cNvSpPr>
            <a:spLocks noGrp="1" noChangeArrowheads="1"/>
          </p:cNvSpPr>
          <p:nvPr>
            <p:ph type="body" sz="half" idx="1"/>
          </p:nvPr>
        </p:nvSpPr>
        <p:spPr>
          <a:xfrm>
            <a:off x="381000" y="1981200"/>
            <a:ext cx="8458200" cy="4495800"/>
          </a:xfrm>
        </p:spPr>
        <p:txBody>
          <a:bodyPr/>
          <a:lstStyle/>
          <a:p>
            <a:pPr algn="just" eaLnBrk="1" hangingPunct="1">
              <a:buFontTx/>
              <a:buNone/>
              <a:defRPr/>
            </a:pPr>
            <a:r>
              <a:rPr lang="en-US" sz="2800"/>
              <a:t>1. There are many occasions for you to express your _______ to others.</a:t>
            </a:r>
          </a:p>
          <a:p>
            <a:pPr algn="just" eaLnBrk="1" hangingPunct="1">
              <a:buFontTx/>
              <a:buNone/>
              <a:defRPr/>
            </a:pPr>
            <a:r>
              <a:rPr lang="en-US" sz="2800"/>
              <a:t>2. My father is the one who says never lose _____ and always finish what I start.</a:t>
            </a:r>
          </a:p>
          <a:p>
            <a:pPr algn="just" eaLnBrk="1" hangingPunct="1">
              <a:buFontTx/>
              <a:buNone/>
              <a:defRPr/>
            </a:pPr>
            <a:r>
              <a:rPr lang="en-US" sz="2800"/>
              <a:t>3. My father gave me a ______ and the feeling that he never wanted to let me go.</a:t>
            </a:r>
          </a:p>
          <a:p>
            <a:pPr algn="just" eaLnBrk="1" hangingPunct="1">
              <a:buFontTx/>
              <a:buNone/>
              <a:defRPr/>
            </a:pPr>
            <a:r>
              <a:rPr lang="en-US" sz="2800"/>
              <a:t>4. He is a _____________ and generous man. </a:t>
            </a:r>
          </a:p>
        </p:txBody>
      </p:sp>
      <p:graphicFrame>
        <p:nvGraphicFramePr>
          <p:cNvPr id="494604" name="Group 12">
            <a:extLst>
              <a:ext uri="{FF2B5EF4-FFF2-40B4-BE49-F238E27FC236}">
                <a16:creationId xmlns:a16="http://schemas.microsoft.com/office/drawing/2014/main" id="{1C4AB387-0E71-49FE-BAD9-498B52382D8E}"/>
              </a:ext>
            </a:extLst>
          </p:cNvPr>
          <p:cNvGraphicFramePr>
            <a:graphicFrameLocks noGrp="1"/>
          </p:cNvGraphicFramePr>
          <p:nvPr>
            <p:ph sz="half" idx="2"/>
          </p:nvPr>
        </p:nvGraphicFramePr>
        <p:xfrm>
          <a:off x="1905000" y="990600"/>
          <a:ext cx="4876800" cy="579438"/>
        </p:xfrm>
        <a:graphic>
          <a:graphicData uri="http://schemas.openxmlformats.org/drawingml/2006/table">
            <a:tbl>
              <a:tblPr/>
              <a:tblGrid>
                <a:gridCol w="4876800">
                  <a:extLst>
                    <a:ext uri="{9D8B030D-6E8A-4147-A177-3AD203B41FA5}">
                      <a16:colId xmlns:a16="http://schemas.microsoft.com/office/drawing/2014/main" val="20000"/>
                    </a:ext>
                  </a:extLst>
                </a:gridCol>
              </a:tblGrid>
              <a:tr h="579438">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3200" b="0" i="1" u="none" strike="noStrike" cap="none" normalizeH="0" baseline="0">
                          <a:ln>
                            <a:noFill/>
                          </a:ln>
                          <a:solidFill>
                            <a:schemeClr val="tx1"/>
                          </a:solidFill>
                          <a:effectLst>
                            <a:outerShdw blurRad="38100" dist="38100" dir="2700000" algn="tl">
                              <a:srgbClr val="000000"/>
                            </a:outerShdw>
                          </a:effectLst>
                          <a:latin typeface="Garamond" pitchFamily="18" charset="0"/>
                        </a:rPr>
                        <a:t>hug/ feelings/ heart/ considerate</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94606" name="Rectangle 14">
            <a:extLst>
              <a:ext uri="{FF2B5EF4-FFF2-40B4-BE49-F238E27FC236}">
                <a16:creationId xmlns:a16="http://schemas.microsoft.com/office/drawing/2014/main" id="{2F38F515-A6A9-486F-BB22-D98617E2E075}"/>
              </a:ext>
            </a:extLst>
          </p:cNvPr>
          <p:cNvSpPr>
            <a:spLocks noChangeArrowheads="1"/>
          </p:cNvSpPr>
          <p:nvPr/>
        </p:nvSpPr>
        <p:spPr bwMode="auto">
          <a:xfrm>
            <a:off x="2814638" y="1038225"/>
            <a:ext cx="14208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800" b="1" i="1">
                <a:solidFill>
                  <a:srgbClr val="FFFF00"/>
                </a:solidFill>
                <a:effectLst>
                  <a:outerShdw blurRad="38100" dist="38100" dir="2700000" algn="tl">
                    <a:srgbClr val="000000"/>
                  </a:outerShdw>
                </a:effectLst>
              </a:rPr>
              <a:t>feelings</a:t>
            </a:r>
          </a:p>
        </p:txBody>
      </p:sp>
      <p:sp>
        <p:nvSpPr>
          <p:cNvPr id="494607" name="Rectangle 15">
            <a:extLst>
              <a:ext uri="{FF2B5EF4-FFF2-40B4-BE49-F238E27FC236}">
                <a16:creationId xmlns:a16="http://schemas.microsoft.com/office/drawing/2014/main" id="{D3D7BEB0-D224-4F34-AA60-6EA9910B15D6}"/>
              </a:ext>
            </a:extLst>
          </p:cNvPr>
          <p:cNvSpPr>
            <a:spLocks noChangeArrowheads="1"/>
          </p:cNvSpPr>
          <p:nvPr/>
        </p:nvSpPr>
        <p:spPr bwMode="auto">
          <a:xfrm>
            <a:off x="1976438" y="1019175"/>
            <a:ext cx="99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800" b="1" i="1">
                <a:solidFill>
                  <a:srgbClr val="FFFF00"/>
                </a:solidFill>
                <a:effectLst>
                  <a:outerShdw blurRad="38100" dist="38100" dir="2700000" algn="tl">
                    <a:srgbClr val="000000"/>
                  </a:outerShdw>
                </a:effectLst>
              </a:rPr>
              <a:t>hug</a:t>
            </a:r>
          </a:p>
        </p:txBody>
      </p:sp>
      <p:sp>
        <p:nvSpPr>
          <p:cNvPr id="494608" name="Rectangle 16">
            <a:extLst>
              <a:ext uri="{FF2B5EF4-FFF2-40B4-BE49-F238E27FC236}">
                <a16:creationId xmlns:a16="http://schemas.microsoft.com/office/drawing/2014/main" id="{17E9988D-13A6-440F-9F22-8A8EB79884C6}"/>
              </a:ext>
            </a:extLst>
          </p:cNvPr>
          <p:cNvSpPr>
            <a:spLocks noChangeArrowheads="1"/>
          </p:cNvSpPr>
          <p:nvPr/>
        </p:nvSpPr>
        <p:spPr bwMode="auto">
          <a:xfrm>
            <a:off x="5076825" y="1038225"/>
            <a:ext cx="198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800" b="1" i="1">
                <a:solidFill>
                  <a:srgbClr val="FFFF00"/>
                </a:solidFill>
                <a:effectLst>
                  <a:outerShdw blurRad="38100" dist="38100" dir="2700000" algn="tl">
                    <a:srgbClr val="000000"/>
                  </a:outerShdw>
                </a:effectLst>
              </a:rPr>
              <a:t>considerate</a:t>
            </a:r>
          </a:p>
        </p:txBody>
      </p:sp>
      <p:sp>
        <p:nvSpPr>
          <p:cNvPr id="494609" name="Rectangle 17">
            <a:extLst>
              <a:ext uri="{FF2B5EF4-FFF2-40B4-BE49-F238E27FC236}">
                <a16:creationId xmlns:a16="http://schemas.microsoft.com/office/drawing/2014/main" id="{31641D95-5C92-4671-B03D-0BEAEC2F445B}"/>
              </a:ext>
            </a:extLst>
          </p:cNvPr>
          <p:cNvSpPr>
            <a:spLocks noChangeArrowheads="1"/>
          </p:cNvSpPr>
          <p:nvPr/>
        </p:nvSpPr>
        <p:spPr bwMode="auto">
          <a:xfrm>
            <a:off x="4048125" y="1028700"/>
            <a:ext cx="99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800" b="1" i="1">
                <a:solidFill>
                  <a:srgbClr val="FFFF00"/>
                </a:solidFill>
                <a:effectLst>
                  <a:outerShdw blurRad="38100" dist="38100" dir="2700000" algn="tl">
                    <a:srgbClr val="000000"/>
                  </a:outerShdw>
                </a:effectLst>
              </a:rPr>
              <a:t>heart</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4594"/>
                                        </p:tgtEl>
                                        <p:attrNameLst>
                                          <p:attrName>style.visibility</p:attrName>
                                        </p:attrNameLst>
                                      </p:cBhvr>
                                      <p:to>
                                        <p:strVal val="visible"/>
                                      </p:to>
                                    </p:set>
                                    <p:animEffect transition="in" filter="blinds(horizontal)">
                                      <p:cBhvr>
                                        <p:cTn id="7" dur="2000"/>
                                        <p:tgtEl>
                                          <p:spTgt spid="494594"/>
                                        </p:tgtEl>
                                      </p:cBhvr>
                                    </p:animEffect>
                                  </p:childTnLst>
                                </p:cTn>
                              </p:par>
                            </p:childTnLst>
                          </p:cTn>
                        </p:par>
                        <p:par>
                          <p:cTn id="8" fill="hold" nodeType="afterGroup">
                            <p:stCondLst>
                              <p:cond delay="2000"/>
                            </p:stCondLst>
                            <p:childTnLst>
                              <p:par>
                                <p:cTn id="9" presetID="3" presetClass="entr" presetSubtype="10" fill="hold" nodeType="afterEffect">
                                  <p:stCondLst>
                                    <p:cond delay="0"/>
                                  </p:stCondLst>
                                  <p:childTnLst>
                                    <p:set>
                                      <p:cBhvr>
                                        <p:cTn id="10" dur="1" fill="hold">
                                          <p:stCondLst>
                                            <p:cond delay="0"/>
                                          </p:stCondLst>
                                        </p:cTn>
                                        <p:tgtEl>
                                          <p:spTgt spid="494604"/>
                                        </p:tgtEl>
                                        <p:attrNameLst>
                                          <p:attrName>style.visibility</p:attrName>
                                        </p:attrNameLst>
                                      </p:cBhvr>
                                      <p:to>
                                        <p:strVal val="visible"/>
                                      </p:to>
                                    </p:set>
                                    <p:animEffect transition="in" filter="blinds(horizontal)">
                                      <p:cBhvr>
                                        <p:cTn id="11" dur="3000"/>
                                        <p:tgtEl>
                                          <p:spTgt spid="494604"/>
                                        </p:tgtEl>
                                      </p:cBhvr>
                                    </p:animEffect>
                                  </p:childTnLst>
                                </p:cTn>
                              </p:par>
                            </p:childTnLst>
                          </p:cTn>
                        </p:par>
                        <p:par>
                          <p:cTn id="12" fill="hold" nodeType="afterGroup">
                            <p:stCondLst>
                              <p:cond delay="5000"/>
                            </p:stCondLst>
                            <p:childTnLst>
                              <p:par>
                                <p:cTn id="13" presetID="9" presetClass="entr" presetSubtype="0" fill="hold" grpId="0" nodeType="afterEffect">
                                  <p:stCondLst>
                                    <p:cond delay="0"/>
                                  </p:stCondLst>
                                  <p:childTnLst>
                                    <p:set>
                                      <p:cBhvr>
                                        <p:cTn id="14" dur="1" fill="hold">
                                          <p:stCondLst>
                                            <p:cond delay="0"/>
                                          </p:stCondLst>
                                        </p:cTn>
                                        <p:tgtEl>
                                          <p:spTgt spid="494595">
                                            <p:txEl>
                                              <p:pRg st="0" end="0"/>
                                            </p:txEl>
                                          </p:spTgt>
                                        </p:tgtEl>
                                        <p:attrNameLst>
                                          <p:attrName>style.visibility</p:attrName>
                                        </p:attrNameLst>
                                      </p:cBhvr>
                                      <p:to>
                                        <p:strVal val="visible"/>
                                      </p:to>
                                    </p:set>
                                    <p:animEffect transition="in" filter="dissolve">
                                      <p:cBhvr>
                                        <p:cTn id="15" dur="2000"/>
                                        <p:tgtEl>
                                          <p:spTgt spid="494595">
                                            <p:txEl>
                                              <p:pRg st="0" end="0"/>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94595">
                                            <p:txEl>
                                              <p:pRg st="1" end="1"/>
                                            </p:txEl>
                                          </p:spTgt>
                                        </p:tgtEl>
                                        <p:attrNameLst>
                                          <p:attrName>style.visibility</p:attrName>
                                        </p:attrNameLst>
                                      </p:cBhvr>
                                      <p:to>
                                        <p:strVal val="visible"/>
                                      </p:to>
                                    </p:set>
                                    <p:animEffect transition="in" filter="dissolve">
                                      <p:cBhvr>
                                        <p:cTn id="18" dur="2000"/>
                                        <p:tgtEl>
                                          <p:spTgt spid="494595">
                                            <p:txEl>
                                              <p:pRg st="1" end="1"/>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94595">
                                            <p:txEl>
                                              <p:pRg st="2" end="2"/>
                                            </p:txEl>
                                          </p:spTgt>
                                        </p:tgtEl>
                                        <p:attrNameLst>
                                          <p:attrName>style.visibility</p:attrName>
                                        </p:attrNameLst>
                                      </p:cBhvr>
                                      <p:to>
                                        <p:strVal val="visible"/>
                                      </p:to>
                                    </p:set>
                                    <p:animEffect transition="in" filter="dissolve">
                                      <p:cBhvr>
                                        <p:cTn id="21" dur="2000"/>
                                        <p:tgtEl>
                                          <p:spTgt spid="494595">
                                            <p:txEl>
                                              <p:pRg st="2" end="2"/>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494595">
                                            <p:txEl>
                                              <p:pRg st="3" end="3"/>
                                            </p:txEl>
                                          </p:spTgt>
                                        </p:tgtEl>
                                        <p:attrNameLst>
                                          <p:attrName>style.visibility</p:attrName>
                                        </p:attrNameLst>
                                      </p:cBhvr>
                                      <p:to>
                                        <p:strVal val="visible"/>
                                      </p:to>
                                    </p:set>
                                    <p:animEffect transition="in" filter="dissolve">
                                      <p:cBhvr>
                                        <p:cTn id="24" dur="2000"/>
                                        <p:tgtEl>
                                          <p:spTgt spid="494595">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9" presetClass="entr" presetSubtype="0" repeatCount="2000" decel="100000" fill="hold" grpId="1" nodeType="clickEffect">
                                  <p:stCondLst>
                                    <p:cond delay="0"/>
                                  </p:stCondLst>
                                  <p:iterate type="lt">
                                    <p:tmPct val="0"/>
                                  </p:iterate>
                                  <p:childTnLst>
                                    <p:set>
                                      <p:cBhvr>
                                        <p:cTn id="28" dur="1" fill="hold">
                                          <p:stCondLst>
                                            <p:cond delay="0"/>
                                          </p:stCondLst>
                                        </p:cTn>
                                        <p:tgtEl>
                                          <p:spTgt spid="494606"/>
                                        </p:tgtEl>
                                        <p:attrNameLst>
                                          <p:attrName>style.visibility</p:attrName>
                                        </p:attrNameLst>
                                      </p:cBhvr>
                                      <p:to>
                                        <p:strVal val="visible"/>
                                      </p:to>
                                    </p:set>
                                    <p:anim calcmode="lin" valueType="num">
                                      <p:cBhvr>
                                        <p:cTn id="29" dur="500" fill="hold"/>
                                        <p:tgtEl>
                                          <p:spTgt spid="494606"/>
                                        </p:tgtEl>
                                        <p:attrNameLst>
                                          <p:attrName>ppt_w</p:attrName>
                                        </p:attrNameLst>
                                      </p:cBhvr>
                                      <p:tavLst>
                                        <p:tav tm="0">
                                          <p:val>
                                            <p:fltVal val="0"/>
                                          </p:val>
                                        </p:tav>
                                        <p:tav tm="100000">
                                          <p:val>
                                            <p:strVal val="#ppt_w"/>
                                          </p:val>
                                        </p:tav>
                                      </p:tavLst>
                                    </p:anim>
                                    <p:anim calcmode="lin" valueType="num">
                                      <p:cBhvr>
                                        <p:cTn id="30" dur="500" fill="hold"/>
                                        <p:tgtEl>
                                          <p:spTgt spid="494606"/>
                                        </p:tgtEl>
                                        <p:attrNameLst>
                                          <p:attrName>ppt_h</p:attrName>
                                        </p:attrNameLst>
                                      </p:cBhvr>
                                      <p:tavLst>
                                        <p:tav tm="0">
                                          <p:val>
                                            <p:fltVal val="0"/>
                                          </p:val>
                                        </p:tav>
                                        <p:tav tm="100000">
                                          <p:val>
                                            <p:strVal val="#ppt_h"/>
                                          </p:val>
                                        </p:tav>
                                      </p:tavLst>
                                    </p:anim>
                                    <p:anim calcmode="lin" valueType="num">
                                      <p:cBhvr>
                                        <p:cTn id="31" dur="500" fill="hold"/>
                                        <p:tgtEl>
                                          <p:spTgt spid="494606"/>
                                        </p:tgtEl>
                                        <p:attrNameLst>
                                          <p:attrName>style.rotation</p:attrName>
                                        </p:attrNameLst>
                                      </p:cBhvr>
                                      <p:tavLst>
                                        <p:tav tm="0">
                                          <p:val>
                                            <p:fltVal val="360"/>
                                          </p:val>
                                        </p:tav>
                                        <p:tav tm="100000">
                                          <p:val>
                                            <p:fltVal val="0"/>
                                          </p:val>
                                        </p:tav>
                                      </p:tavLst>
                                    </p:anim>
                                    <p:animEffect transition="in" filter="fade">
                                      <p:cBhvr>
                                        <p:cTn id="32" dur="500"/>
                                        <p:tgtEl>
                                          <p:spTgt spid="494606"/>
                                        </p:tgtEl>
                                      </p:cBhvr>
                                    </p:animEffect>
                                  </p:childTnLst>
                                </p:cTn>
                              </p:par>
                              <p:par>
                                <p:cTn id="33" presetID="49" presetClass="path" presetSubtype="0" accel="50000" decel="50000" fill="hold" grpId="0" nodeType="withEffect">
                                  <p:stCondLst>
                                    <p:cond delay="0"/>
                                  </p:stCondLst>
                                  <p:iterate type="lt">
                                    <p:tmPct val="0"/>
                                  </p:iterate>
                                  <p:childTnLst>
                                    <p:animMotion origin="layout" path="M 3.33333E-6 -1.7341E-6 L -0.22709 0.19954 " pathEditMode="relative" rAng="0" ptsTypes="AA">
                                      <p:cBhvr>
                                        <p:cTn id="34" dur="2000" fill="hold"/>
                                        <p:tgtEl>
                                          <p:spTgt spid="494606"/>
                                        </p:tgtEl>
                                        <p:attrNameLst>
                                          <p:attrName>ppt_x</p:attrName>
                                          <p:attrName>ppt_y</p:attrName>
                                        </p:attrNameLst>
                                      </p:cBhvr>
                                      <p:rCtr x="-11354" y="9965"/>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repeatCount="2000" decel="100000" fill="hold" grpId="1" nodeType="clickEffect">
                                  <p:stCondLst>
                                    <p:cond delay="0"/>
                                  </p:stCondLst>
                                  <p:iterate type="lt">
                                    <p:tmPct val="0"/>
                                  </p:iterate>
                                  <p:childTnLst>
                                    <p:set>
                                      <p:cBhvr>
                                        <p:cTn id="38" dur="1" fill="hold">
                                          <p:stCondLst>
                                            <p:cond delay="0"/>
                                          </p:stCondLst>
                                        </p:cTn>
                                        <p:tgtEl>
                                          <p:spTgt spid="494609"/>
                                        </p:tgtEl>
                                        <p:attrNameLst>
                                          <p:attrName>style.visibility</p:attrName>
                                        </p:attrNameLst>
                                      </p:cBhvr>
                                      <p:to>
                                        <p:strVal val="visible"/>
                                      </p:to>
                                    </p:set>
                                    <p:anim calcmode="lin" valueType="num">
                                      <p:cBhvr>
                                        <p:cTn id="39" dur="500" fill="hold"/>
                                        <p:tgtEl>
                                          <p:spTgt spid="494609"/>
                                        </p:tgtEl>
                                        <p:attrNameLst>
                                          <p:attrName>ppt_w</p:attrName>
                                        </p:attrNameLst>
                                      </p:cBhvr>
                                      <p:tavLst>
                                        <p:tav tm="0">
                                          <p:val>
                                            <p:fltVal val="0"/>
                                          </p:val>
                                        </p:tav>
                                        <p:tav tm="100000">
                                          <p:val>
                                            <p:strVal val="#ppt_w"/>
                                          </p:val>
                                        </p:tav>
                                      </p:tavLst>
                                    </p:anim>
                                    <p:anim calcmode="lin" valueType="num">
                                      <p:cBhvr>
                                        <p:cTn id="40" dur="500" fill="hold"/>
                                        <p:tgtEl>
                                          <p:spTgt spid="494609"/>
                                        </p:tgtEl>
                                        <p:attrNameLst>
                                          <p:attrName>ppt_h</p:attrName>
                                        </p:attrNameLst>
                                      </p:cBhvr>
                                      <p:tavLst>
                                        <p:tav tm="0">
                                          <p:val>
                                            <p:fltVal val="0"/>
                                          </p:val>
                                        </p:tav>
                                        <p:tav tm="100000">
                                          <p:val>
                                            <p:strVal val="#ppt_h"/>
                                          </p:val>
                                        </p:tav>
                                      </p:tavLst>
                                    </p:anim>
                                    <p:anim calcmode="lin" valueType="num">
                                      <p:cBhvr>
                                        <p:cTn id="41" dur="500" fill="hold"/>
                                        <p:tgtEl>
                                          <p:spTgt spid="494609"/>
                                        </p:tgtEl>
                                        <p:attrNameLst>
                                          <p:attrName>style.rotation</p:attrName>
                                        </p:attrNameLst>
                                      </p:cBhvr>
                                      <p:tavLst>
                                        <p:tav tm="0">
                                          <p:val>
                                            <p:fltVal val="360"/>
                                          </p:val>
                                        </p:tav>
                                        <p:tav tm="100000">
                                          <p:val>
                                            <p:fltVal val="0"/>
                                          </p:val>
                                        </p:tav>
                                      </p:tavLst>
                                    </p:anim>
                                    <p:animEffect transition="in" filter="fade">
                                      <p:cBhvr>
                                        <p:cTn id="42" dur="500"/>
                                        <p:tgtEl>
                                          <p:spTgt spid="494609"/>
                                        </p:tgtEl>
                                      </p:cBhvr>
                                    </p:animEffect>
                                  </p:childTnLst>
                                </p:cTn>
                              </p:par>
                              <p:par>
                                <p:cTn id="43" presetID="49" presetClass="path" presetSubtype="0" accel="50000" decel="50000" fill="hold" grpId="0" nodeType="withEffect">
                                  <p:stCondLst>
                                    <p:cond delay="0"/>
                                  </p:stCondLst>
                                  <p:iterate type="lt">
                                    <p:tmPct val="0"/>
                                  </p:iterate>
                                  <p:childTnLst>
                                    <p:animMotion origin="layout" path="M 0.01718 -0.00208 L 0.33698 0.27654 " pathEditMode="relative" rAng="0" ptsTypes="AA">
                                      <p:cBhvr>
                                        <p:cTn id="44" dur="2000" fill="hold"/>
                                        <p:tgtEl>
                                          <p:spTgt spid="494609"/>
                                        </p:tgtEl>
                                        <p:attrNameLst>
                                          <p:attrName>ppt_x</p:attrName>
                                          <p:attrName>ppt_y</p:attrName>
                                        </p:attrNameLst>
                                      </p:cBhvr>
                                      <p:rCtr x="15990" y="13919"/>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49" presetClass="entr" presetSubtype="0" repeatCount="2000" decel="100000" fill="hold" grpId="1" nodeType="clickEffect">
                                  <p:stCondLst>
                                    <p:cond delay="0"/>
                                  </p:stCondLst>
                                  <p:iterate type="lt">
                                    <p:tmPct val="0"/>
                                  </p:iterate>
                                  <p:childTnLst>
                                    <p:set>
                                      <p:cBhvr>
                                        <p:cTn id="48" dur="1" fill="hold">
                                          <p:stCondLst>
                                            <p:cond delay="0"/>
                                          </p:stCondLst>
                                        </p:cTn>
                                        <p:tgtEl>
                                          <p:spTgt spid="494607"/>
                                        </p:tgtEl>
                                        <p:attrNameLst>
                                          <p:attrName>style.visibility</p:attrName>
                                        </p:attrNameLst>
                                      </p:cBhvr>
                                      <p:to>
                                        <p:strVal val="visible"/>
                                      </p:to>
                                    </p:set>
                                    <p:anim calcmode="lin" valueType="num">
                                      <p:cBhvr>
                                        <p:cTn id="49" dur="500" fill="hold"/>
                                        <p:tgtEl>
                                          <p:spTgt spid="494607"/>
                                        </p:tgtEl>
                                        <p:attrNameLst>
                                          <p:attrName>ppt_w</p:attrName>
                                        </p:attrNameLst>
                                      </p:cBhvr>
                                      <p:tavLst>
                                        <p:tav tm="0">
                                          <p:val>
                                            <p:fltVal val="0"/>
                                          </p:val>
                                        </p:tav>
                                        <p:tav tm="100000">
                                          <p:val>
                                            <p:strVal val="#ppt_w"/>
                                          </p:val>
                                        </p:tav>
                                      </p:tavLst>
                                    </p:anim>
                                    <p:anim calcmode="lin" valueType="num">
                                      <p:cBhvr>
                                        <p:cTn id="50" dur="500" fill="hold"/>
                                        <p:tgtEl>
                                          <p:spTgt spid="494607"/>
                                        </p:tgtEl>
                                        <p:attrNameLst>
                                          <p:attrName>ppt_h</p:attrName>
                                        </p:attrNameLst>
                                      </p:cBhvr>
                                      <p:tavLst>
                                        <p:tav tm="0">
                                          <p:val>
                                            <p:fltVal val="0"/>
                                          </p:val>
                                        </p:tav>
                                        <p:tav tm="100000">
                                          <p:val>
                                            <p:strVal val="#ppt_h"/>
                                          </p:val>
                                        </p:tav>
                                      </p:tavLst>
                                    </p:anim>
                                    <p:anim calcmode="lin" valueType="num">
                                      <p:cBhvr>
                                        <p:cTn id="51" dur="500" fill="hold"/>
                                        <p:tgtEl>
                                          <p:spTgt spid="494607"/>
                                        </p:tgtEl>
                                        <p:attrNameLst>
                                          <p:attrName>style.rotation</p:attrName>
                                        </p:attrNameLst>
                                      </p:cBhvr>
                                      <p:tavLst>
                                        <p:tav tm="0">
                                          <p:val>
                                            <p:fltVal val="360"/>
                                          </p:val>
                                        </p:tav>
                                        <p:tav tm="100000">
                                          <p:val>
                                            <p:fltVal val="0"/>
                                          </p:val>
                                        </p:tav>
                                      </p:tavLst>
                                    </p:anim>
                                    <p:animEffect transition="in" filter="fade">
                                      <p:cBhvr>
                                        <p:cTn id="52" dur="500"/>
                                        <p:tgtEl>
                                          <p:spTgt spid="494607"/>
                                        </p:tgtEl>
                                      </p:cBhvr>
                                    </p:animEffect>
                                  </p:childTnLst>
                                </p:cTn>
                              </p:par>
                              <p:par>
                                <p:cTn id="53" presetID="49" presetClass="path" presetSubtype="0" accel="50000" decel="50000" fill="hold" grpId="0" nodeType="withEffect">
                                  <p:stCondLst>
                                    <p:cond delay="0"/>
                                  </p:stCondLst>
                                  <p:iterate type="lt">
                                    <p:tmPct val="0"/>
                                  </p:iterate>
                                  <p:childTnLst>
                                    <p:animMotion origin="layout" path="M 0.02032 2.83237E-6 L 0.25 0.41318 " pathEditMode="relative" rAng="0" ptsTypes="AA">
                                      <p:cBhvr>
                                        <p:cTn id="54" dur="2000" fill="hold"/>
                                        <p:tgtEl>
                                          <p:spTgt spid="494607"/>
                                        </p:tgtEl>
                                        <p:attrNameLst>
                                          <p:attrName>ppt_x</p:attrName>
                                          <p:attrName>ppt_y</p:attrName>
                                        </p:attrNameLst>
                                      </p:cBhvr>
                                      <p:rCtr x="11476" y="20647"/>
                                    </p:animMotion>
                                  </p:childTnLst>
                                </p:cTn>
                              </p:par>
                            </p:childTnLst>
                          </p:cTn>
                        </p:par>
                      </p:childTnLst>
                    </p:cTn>
                  </p:par>
                  <p:par>
                    <p:cTn id="55" fill="hold" nodeType="clickPar">
                      <p:stCondLst>
                        <p:cond delay="indefinite"/>
                      </p:stCondLst>
                      <p:childTnLst>
                        <p:par>
                          <p:cTn id="56" fill="hold" nodeType="withGroup">
                            <p:stCondLst>
                              <p:cond delay="0"/>
                            </p:stCondLst>
                            <p:childTnLst>
                              <p:par>
                                <p:cTn id="57" presetID="49" presetClass="entr" presetSubtype="0" repeatCount="2000" decel="100000" fill="hold" grpId="1" nodeType="clickEffect">
                                  <p:stCondLst>
                                    <p:cond delay="0"/>
                                  </p:stCondLst>
                                  <p:iterate type="lt">
                                    <p:tmPct val="0"/>
                                  </p:iterate>
                                  <p:childTnLst>
                                    <p:set>
                                      <p:cBhvr>
                                        <p:cTn id="58" dur="1" fill="hold">
                                          <p:stCondLst>
                                            <p:cond delay="0"/>
                                          </p:stCondLst>
                                        </p:cTn>
                                        <p:tgtEl>
                                          <p:spTgt spid="494608"/>
                                        </p:tgtEl>
                                        <p:attrNameLst>
                                          <p:attrName>style.visibility</p:attrName>
                                        </p:attrNameLst>
                                      </p:cBhvr>
                                      <p:to>
                                        <p:strVal val="visible"/>
                                      </p:to>
                                    </p:set>
                                    <p:anim calcmode="lin" valueType="num">
                                      <p:cBhvr>
                                        <p:cTn id="59" dur="500" fill="hold"/>
                                        <p:tgtEl>
                                          <p:spTgt spid="494608"/>
                                        </p:tgtEl>
                                        <p:attrNameLst>
                                          <p:attrName>ppt_w</p:attrName>
                                        </p:attrNameLst>
                                      </p:cBhvr>
                                      <p:tavLst>
                                        <p:tav tm="0">
                                          <p:val>
                                            <p:fltVal val="0"/>
                                          </p:val>
                                        </p:tav>
                                        <p:tav tm="100000">
                                          <p:val>
                                            <p:strVal val="#ppt_w"/>
                                          </p:val>
                                        </p:tav>
                                      </p:tavLst>
                                    </p:anim>
                                    <p:anim calcmode="lin" valueType="num">
                                      <p:cBhvr>
                                        <p:cTn id="60" dur="500" fill="hold"/>
                                        <p:tgtEl>
                                          <p:spTgt spid="494608"/>
                                        </p:tgtEl>
                                        <p:attrNameLst>
                                          <p:attrName>ppt_h</p:attrName>
                                        </p:attrNameLst>
                                      </p:cBhvr>
                                      <p:tavLst>
                                        <p:tav tm="0">
                                          <p:val>
                                            <p:fltVal val="0"/>
                                          </p:val>
                                        </p:tav>
                                        <p:tav tm="100000">
                                          <p:val>
                                            <p:strVal val="#ppt_h"/>
                                          </p:val>
                                        </p:tav>
                                      </p:tavLst>
                                    </p:anim>
                                    <p:anim calcmode="lin" valueType="num">
                                      <p:cBhvr>
                                        <p:cTn id="61" dur="500" fill="hold"/>
                                        <p:tgtEl>
                                          <p:spTgt spid="494608"/>
                                        </p:tgtEl>
                                        <p:attrNameLst>
                                          <p:attrName>style.rotation</p:attrName>
                                        </p:attrNameLst>
                                      </p:cBhvr>
                                      <p:tavLst>
                                        <p:tav tm="0">
                                          <p:val>
                                            <p:fltVal val="360"/>
                                          </p:val>
                                        </p:tav>
                                        <p:tav tm="100000">
                                          <p:val>
                                            <p:fltVal val="0"/>
                                          </p:val>
                                        </p:tav>
                                      </p:tavLst>
                                    </p:anim>
                                    <p:animEffect transition="in" filter="fade">
                                      <p:cBhvr>
                                        <p:cTn id="62" dur="500"/>
                                        <p:tgtEl>
                                          <p:spTgt spid="494608"/>
                                        </p:tgtEl>
                                      </p:cBhvr>
                                    </p:animEffect>
                                  </p:childTnLst>
                                </p:cTn>
                              </p:par>
                              <p:par>
                                <p:cTn id="63" presetID="49" presetClass="path" presetSubtype="0" accel="50000" decel="50000" fill="hold" grpId="0" nodeType="withEffect">
                                  <p:stCondLst>
                                    <p:cond delay="0"/>
                                  </p:stCondLst>
                                  <p:iterate type="lt">
                                    <p:tmPct val="0"/>
                                  </p:iterate>
                                  <p:childTnLst>
                                    <p:animMotion origin="layout" path="M -0.00156 0.00208 L -0.3401 0.54567 " pathEditMode="relative" rAng="0" ptsTypes="AA">
                                      <p:cBhvr>
                                        <p:cTn id="64" dur="2000" fill="hold"/>
                                        <p:tgtEl>
                                          <p:spTgt spid="494608"/>
                                        </p:tgtEl>
                                        <p:attrNameLst>
                                          <p:attrName>ppt_x</p:attrName>
                                          <p:attrName>ppt_y</p:attrName>
                                        </p:attrNameLst>
                                      </p:cBhvr>
                                      <p:rCtr x="-16927" y="271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594" grpId="0"/>
      <p:bldP spid="494595" grpId="0" build="p"/>
      <p:bldP spid="494606" grpId="0"/>
      <p:bldP spid="494606" grpId="1"/>
      <p:bldP spid="494607" grpId="0"/>
      <p:bldP spid="494607" grpId="1"/>
      <p:bldP spid="494608" grpId="0"/>
      <p:bldP spid="494608" grpId="1"/>
      <p:bldP spid="494609" grpId="0"/>
      <p:bldP spid="49460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a:extLst>
              <a:ext uri="{FF2B5EF4-FFF2-40B4-BE49-F238E27FC236}">
                <a16:creationId xmlns:a16="http://schemas.microsoft.com/office/drawing/2014/main" id="{33DD3246-9743-42ED-A857-9CCD8F1DB5D2}"/>
              </a:ext>
            </a:extLst>
          </p:cNvPr>
          <p:cNvSpPr>
            <a:spLocks noGrp="1" noChangeArrowheads="1"/>
          </p:cNvSpPr>
          <p:nvPr>
            <p:ph type="title"/>
          </p:nvPr>
        </p:nvSpPr>
        <p:spPr/>
        <p:txBody>
          <a:bodyPr/>
          <a:lstStyle/>
          <a:p>
            <a:pPr eaLnBrk="1" hangingPunct="1">
              <a:defRPr/>
            </a:pPr>
            <a:endParaRPr lang="vi-VN"/>
          </a:p>
        </p:txBody>
      </p:sp>
      <p:sp>
        <p:nvSpPr>
          <p:cNvPr id="497667" name="Rectangle 3">
            <a:extLst>
              <a:ext uri="{FF2B5EF4-FFF2-40B4-BE49-F238E27FC236}">
                <a16:creationId xmlns:a16="http://schemas.microsoft.com/office/drawing/2014/main" id="{0381A4E4-2E03-4701-AED6-6D5179B326E8}"/>
              </a:ext>
            </a:extLst>
          </p:cNvPr>
          <p:cNvSpPr>
            <a:spLocks noGrp="1" noChangeArrowheads="1"/>
          </p:cNvSpPr>
          <p:nvPr>
            <p:ph type="body" idx="1"/>
          </p:nvPr>
        </p:nvSpPr>
        <p:spPr/>
        <p:txBody>
          <a:bodyPr/>
          <a:lstStyle/>
          <a:p>
            <a:pPr eaLnBrk="1" hangingPunct="1">
              <a:defRPr/>
            </a:pPr>
            <a:endParaRPr lang="vi-V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7" name="Rectangle 3">
            <a:extLst>
              <a:ext uri="{FF2B5EF4-FFF2-40B4-BE49-F238E27FC236}">
                <a16:creationId xmlns:a16="http://schemas.microsoft.com/office/drawing/2014/main" id="{C22C42B4-FC0B-46EC-9F21-A8EC7BB7342A}"/>
              </a:ext>
            </a:extLst>
          </p:cNvPr>
          <p:cNvSpPr>
            <a:spLocks noGrp="1" noChangeArrowheads="1"/>
          </p:cNvSpPr>
          <p:nvPr>
            <p:ph type="body" idx="1"/>
          </p:nvPr>
        </p:nvSpPr>
        <p:spPr>
          <a:xfrm>
            <a:off x="0" y="304800"/>
            <a:ext cx="9144000" cy="6248400"/>
          </a:xfrm>
        </p:spPr>
        <p:txBody>
          <a:bodyPr/>
          <a:lstStyle/>
          <a:p>
            <a:pPr eaLnBrk="1" hangingPunct="1">
              <a:defRPr/>
            </a:pPr>
            <a:endParaRPr lang="en-US" sz="2800"/>
          </a:p>
          <a:p>
            <a:pPr algn="ctr" eaLnBrk="1" hangingPunct="1">
              <a:buFontTx/>
              <a:buNone/>
              <a:defRPr/>
            </a:pPr>
            <a:r>
              <a:rPr lang="en-US" sz="2800" b="1" u="sng">
                <a:latin typeface=".VnTimeH" pitchFamily="34" charset="0"/>
              </a:rPr>
              <a:t>Further information</a:t>
            </a:r>
          </a:p>
          <a:p>
            <a:pPr eaLnBrk="1" hangingPunct="1">
              <a:defRPr/>
            </a:pPr>
            <a:r>
              <a:rPr lang="en-US" sz="2800"/>
              <a:t>What Makes A Dad</a:t>
            </a:r>
            <a:br>
              <a:rPr lang="en-US" sz="2800"/>
            </a:br>
            <a:r>
              <a:rPr lang="en-US" sz="2800"/>
              <a:t>God took the strength of a mountain, The majesty of a tree, </a:t>
            </a:r>
            <a:br>
              <a:rPr lang="en-US" sz="2800"/>
            </a:br>
            <a:r>
              <a:rPr lang="en-US" sz="2800"/>
              <a:t>The warmth of a summer sun, The calm of a quiet sea,</a:t>
            </a:r>
            <a:br>
              <a:rPr lang="en-US" sz="2800"/>
            </a:br>
            <a:r>
              <a:rPr lang="en-US" sz="2800"/>
              <a:t>The generous soul of nature, The comforting arm of night,</a:t>
            </a:r>
            <a:br>
              <a:rPr lang="en-US" sz="2800"/>
            </a:br>
            <a:r>
              <a:rPr lang="en-US" sz="2800"/>
              <a:t>The wisdom of the ages, The power of the eagle's flight, </a:t>
            </a:r>
            <a:br>
              <a:rPr lang="en-US" sz="2800"/>
            </a:br>
            <a:r>
              <a:rPr lang="en-US" sz="2800"/>
              <a:t>The joy of a morning in spring, The faith of a mustard seed, </a:t>
            </a:r>
            <a:br>
              <a:rPr lang="en-US" sz="2800"/>
            </a:br>
            <a:r>
              <a:rPr lang="en-US" sz="2800"/>
              <a:t>The patience of eternity, The depth of a family need,</a:t>
            </a:r>
            <a:br>
              <a:rPr lang="en-US" sz="2800"/>
            </a:br>
            <a:r>
              <a:rPr lang="en-US" sz="2800"/>
              <a:t>Then God combined these qualities, When there was nothing more to add,</a:t>
            </a:r>
            <a:br>
              <a:rPr lang="en-US" sz="2800"/>
            </a:br>
            <a:r>
              <a:rPr lang="en-US" sz="2800"/>
              <a:t>He knew His masterpiece was complete, </a:t>
            </a:r>
            <a:br>
              <a:rPr lang="en-US" sz="2800"/>
            </a:br>
            <a:r>
              <a:rPr lang="en-US" sz="2800"/>
              <a:t>And so, He called it ... Dad</a:t>
            </a:r>
          </a:p>
        </p:txBody>
      </p:sp>
    </p:spTree>
  </p:cSld>
  <p:clrMapOvr>
    <a:masterClrMapping/>
  </p:clrMapOvr>
  <p:transition spd="slow" advClick="0" advTm="1000">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77187">
                                            <p:txEl>
                                              <p:pRg st="1" end="1"/>
                                            </p:txEl>
                                          </p:spTgt>
                                        </p:tgtEl>
                                        <p:attrNameLst>
                                          <p:attrName>style.visibility</p:attrName>
                                        </p:attrNameLst>
                                      </p:cBhvr>
                                      <p:to>
                                        <p:strVal val="visible"/>
                                      </p:to>
                                    </p:set>
                                    <p:anim calcmode="lin" valueType="num">
                                      <p:cBhvr>
                                        <p:cTn id="7" dur="500" fill="hold"/>
                                        <p:tgtEl>
                                          <p:spTgt spid="47718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7187">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47718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718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7187">
                                            <p:txEl>
                                              <p:pRg st="1" end="1"/>
                                            </p:txEl>
                                          </p:spTgt>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477187">
                                            <p:txEl>
                                              <p:pRg st="2" end="2"/>
                                            </p:txEl>
                                          </p:spTgt>
                                        </p:tgtEl>
                                        <p:attrNameLst>
                                          <p:attrName>style.visibility</p:attrName>
                                        </p:attrNameLst>
                                      </p:cBhvr>
                                      <p:to>
                                        <p:strVal val="visible"/>
                                      </p:to>
                                    </p:set>
                                    <p:anim calcmode="lin" valueType="num">
                                      <p:cBhvr>
                                        <p:cTn id="14" dur="500" fill="hold"/>
                                        <p:tgtEl>
                                          <p:spTgt spid="47718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77187">
                                            <p:txEl>
                                              <p:pRg st="2" end="2"/>
                                            </p:txEl>
                                          </p:spTgt>
                                        </p:tgtEl>
                                        <p:attrNameLst>
                                          <p:attrName>ppt_y</p:attrName>
                                        </p:attrNameLst>
                                      </p:cBhvr>
                                      <p:tavLst>
                                        <p:tav tm="0">
                                          <p:val>
                                            <p:strVal val="#ppt_y"/>
                                          </p:val>
                                        </p:tav>
                                        <p:tav tm="100000">
                                          <p:val>
                                            <p:strVal val="#ppt_y"/>
                                          </p:val>
                                        </p:tav>
                                      </p:tavLst>
                                    </p:anim>
                                    <p:anim calcmode="lin" valueType="num">
                                      <p:cBhvr>
                                        <p:cTn id="16" dur="500" fill="hold"/>
                                        <p:tgtEl>
                                          <p:spTgt spid="47718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7718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77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1" name="Rectangle 3">
            <a:extLst>
              <a:ext uri="{FF2B5EF4-FFF2-40B4-BE49-F238E27FC236}">
                <a16:creationId xmlns:a16="http://schemas.microsoft.com/office/drawing/2014/main" id="{A01099C8-CDE4-4821-A401-D18774A1D691}"/>
              </a:ext>
            </a:extLst>
          </p:cNvPr>
          <p:cNvSpPr>
            <a:spLocks noGrp="1" noChangeArrowheads="1"/>
          </p:cNvSpPr>
          <p:nvPr>
            <p:ph type="body" idx="1"/>
          </p:nvPr>
        </p:nvSpPr>
        <p:spPr>
          <a:xfrm>
            <a:off x="457200" y="152400"/>
            <a:ext cx="8229600" cy="6553200"/>
          </a:xfrm>
        </p:spPr>
        <p:txBody>
          <a:bodyPr/>
          <a:lstStyle/>
          <a:p>
            <a:pPr eaLnBrk="1" hangingPunct="1">
              <a:lnSpc>
                <a:spcPct val="90000"/>
              </a:lnSpc>
              <a:defRPr/>
            </a:pPr>
            <a:r>
              <a:rPr lang="en-US" b="1"/>
              <a:t>Father's Day is a special day for everyone! We use this day to honor our fathers all over the world! We celebrate this holiday on the third Sunday in June. A woman named Sonora Smart Dodd from Spokane, Washington, thought of the idea for Father's Day while listening to a Mother's Day sermon in 1909. Her father, Henry Jackson Smart, had raised Sonora after her mother died and she wanted him to know how special he was to her. Her father was born in June, so she chose that month to celebrate the new holiday! </a:t>
            </a:r>
          </a:p>
          <a:p>
            <a:pPr eaLnBrk="1" hangingPunct="1">
              <a:lnSpc>
                <a:spcPct val="90000"/>
              </a:lnSpc>
              <a:defRPr/>
            </a:pPr>
            <a:r>
              <a:rPr lang="en-US" b="1"/>
              <a:t>       Father's Day!</a:t>
            </a:r>
            <a:r>
              <a:rPr lang="en-US"/>
              <a:t> </a:t>
            </a:r>
          </a:p>
        </p:txBody>
      </p:sp>
    </p:spTree>
  </p:cSld>
  <p:clrMapOvr>
    <a:masterClrMapping/>
  </p:clrMapOvr>
  <p:transition spd="slow" advClick="0" advTm="1000">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78211">
                                            <p:txEl>
                                              <p:pRg st="0" end="0"/>
                                            </p:txEl>
                                          </p:spTgt>
                                        </p:tgtEl>
                                        <p:attrNameLst>
                                          <p:attrName>style.visibility</p:attrName>
                                        </p:attrNameLst>
                                      </p:cBhvr>
                                      <p:to>
                                        <p:strVal val="visible"/>
                                      </p:to>
                                    </p:set>
                                    <p:anim calcmode="lin" valueType="num">
                                      <p:cBhvr>
                                        <p:cTn id="7" dur="500" fill="hold"/>
                                        <p:tgtEl>
                                          <p:spTgt spid="4782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821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782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82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8211">
                                            <p:txEl>
                                              <p:pRg st="0" end="0"/>
                                            </p:txEl>
                                          </p:spTgt>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478211">
                                            <p:txEl>
                                              <p:pRg st="1" end="1"/>
                                            </p:txEl>
                                          </p:spTgt>
                                        </p:tgtEl>
                                        <p:attrNameLst>
                                          <p:attrName>style.visibility</p:attrName>
                                        </p:attrNameLst>
                                      </p:cBhvr>
                                      <p:to>
                                        <p:strVal val="visible"/>
                                      </p:to>
                                    </p:set>
                                    <p:anim calcmode="lin" valueType="num">
                                      <p:cBhvr>
                                        <p:cTn id="14" dur="500" fill="hold"/>
                                        <p:tgtEl>
                                          <p:spTgt spid="47821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78211">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47821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7821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782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1"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WordArt 4">
            <a:extLst>
              <a:ext uri="{FF2B5EF4-FFF2-40B4-BE49-F238E27FC236}">
                <a16:creationId xmlns:a16="http://schemas.microsoft.com/office/drawing/2014/main" id="{C472F536-92C0-4373-86BA-CBFB484708CE}"/>
              </a:ext>
            </a:extLst>
          </p:cNvPr>
          <p:cNvSpPr>
            <a:spLocks noChangeArrowheads="1" noChangeShapeType="1" noTextEdit="1"/>
          </p:cNvSpPr>
          <p:nvPr/>
        </p:nvSpPr>
        <p:spPr bwMode="auto">
          <a:xfrm>
            <a:off x="685800" y="990600"/>
            <a:ext cx="7924800" cy="1828800"/>
          </a:xfrm>
          <a:prstGeom prst="rect">
            <a:avLst/>
          </a:prstGeom>
        </p:spPr>
        <p:txBody>
          <a:bodyPr wrap="none" fromWordArt="1">
            <a:prstTxWarp prst="textTriangle">
              <a:avLst>
                <a:gd name="adj" fmla="val 48069"/>
              </a:avLst>
            </a:prstTxWarp>
            <a:scene3d>
              <a:camera prst="legacyObliqueTopLeft"/>
              <a:lightRig rig="legacyNormal3" dir="r"/>
            </a:scene3d>
            <a:sp3d extrusionH="201600" prstMaterial="legacyMatte">
              <a:extrusionClr>
                <a:srgbClr val="0066CC"/>
              </a:extrusionClr>
              <a:contourClr>
                <a:srgbClr val="FFFFCC"/>
              </a:contourClr>
            </a:sp3d>
          </a:bodyPr>
          <a:lstStyle/>
          <a:p>
            <a:pPr algn="ctr"/>
            <a:r>
              <a:rPr lang="en-SG" sz="3600" b="1" kern="10">
                <a:ln w="9525">
                  <a:round/>
                  <a:headEnd/>
                  <a:tailEnd/>
                </a:ln>
                <a:gradFill rotWithShape="1">
                  <a:gsLst>
                    <a:gs pos="0">
                      <a:srgbClr val="FFFFCC"/>
                    </a:gs>
                    <a:gs pos="100000">
                      <a:srgbClr val="FF9999"/>
                    </a:gs>
                  </a:gsLst>
                  <a:lin ang="5400000" scaled="1"/>
                </a:gradFill>
                <a:latin typeface="Times New Roman" panose="02020603050405020304" pitchFamily="18" charset="0"/>
                <a:cs typeface="Times New Roman" panose="02020603050405020304" pitchFamily="18" charset="0"/>
              </a:rPr>
              <a:t>Unit 8: Celebrations</a:t>
            </a:r>
          </a:p>
          <a:p>
            <a:pPr algn="ctr"/>
            <a:r>
              <a:rPr lang="en-SG" sz="3600" b="1" kern="10">
                <a:ln w="9525">
                  <a:round/>
                  <a:headEnd/>
                  <a:tailEnd/>
                </a:ln>
                <a:gradFill rotWithShape="1">
                  <a:gsLst>
                    <a:gs pos="0">
                      <a:srgbClr val="FFFFCC"/>
                    </a:gs>
                    <a:gs pos="100000">
                      <a:srgbClr val="FF9999"/>
                    </a:gs>
                  </a:gsLst>
                  <a:lin ang="5400000" scaled="1"/>
                </a:gradFill>
                <a:latin typeface="Times New Roman" panose="02020603050405020304" pitchFamily="18" charset="0"/>
                <a:cs typeface="Times New Roman" panose="02020603050405020304" pitchFamily="18" charset="0"/>
              </a:rPr>
              <a:t>Read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99CCFF"/>
        </a:solidFill>
        <a:effectLst/>
      </p:bgPr>
    </p:bg>
    <p:spTree>
      <p:nvGrpSpPr>
        <p:cNvPr id="1" name=""/>
        <p:cNvGrpSpPr/>
        <p:nvPr/>
      </p:nvGrpSpPr>
      <p:grpSpPr>
        <a:xfrm>
          <a:off x="0" y="0"/>
          <a:ext cx="0" cy="0"/>
          <a:chOff x="0" y="0"/>
          <a:chExt cx="0" cy="0"/>
        </a:xfrm>
      </p:grpSpPr>
      <p:sp>
        <p:nvSpPr>
          <p:cNvPr id="461826" name="Rectangle 2">
            <a:extLst>
              <a:ext uri="{FF2B5EF4-FFF2-40B4-BE49-F238E27FC236}">
                <a16:creationId xmlns:a16="http://schemas.microsoft.com/office/drawing/2014/main" id="{96AF64D6-3440-4476-BCBB-7BAA686B8DBE}"/>
              </a:ext>
            </a:extLst>
          </p:cNvPr>
          <p:cNvSpPr>
            <a:spLocks noGrp="1" noChangeArrowheads="1"/>
          </p:cNvSpPr>
          <p:nvPr>
            <p:ph type="ctrTitle"/>
          </p:nvPr>
        </p:nvSpPr>
        <p:spPr>
          <a:xfrm>
            <a:off x="0" y="508000"/>
            <a:ext cx="9144000" cy="1143000"/>
          </a:xfrm>
        </p:spPr>
        <p:txBody>
          <a:bodyPr/>
          <a:lstStyle/>
          <a:p>
            <a:pPr eaLnBrk="1" hangingPunct="1">
              <a:defRPr/>
            </a:pPr>
            <a:r>
              <a:rPr lang="en-US" sz="4800">
                <a:solidFill>
                  <a:srgbClr val="000000"/>
                </a:solidFill>
                <a:effectLst>
                  <a:outerShdw blurRad="38100" dist="38100" dir="2700000" algn="tl">
                    <a:srgbClr val="FFFFFF"/>
                  </a:outerShdw>
                </a:effectLst>
              </a:rPr>
              <a:t>Exercise:</a:t>
            </a:r>
            <a:br>
              <a:rPr lang="en-US" sz="4800">
                <a:solidFill>
                  <a:srgbClr val="000000"/>
                </a:solidFill>
                <a:effectLst>
                  <a:outerShdw blurRad="38100" dist="38100" dir="2700000" algn="tl">
                    <a:srgbClr val="FFFFFF"/>
                  </a:outerShdw>
                </a:effectLst>
              </a:rPr>
            </a:br>
            <a:r>
              <a:rPr lang="en-US" sz="2400">
                <a:solidFill>
                  <a:srgbClr val="000000"/>
                </a:solidFill>
                <a:effectLst>
                  <a:outerShdw blurRad="38100" dist="38100" dir="2700000" algn="tl">
                    <a:srgbClr val="FFFFFF"/>
                  </a:outerShdw>
                </a:effectLst>
              </a:rPr>
              <a:t>Give the names of the celebrations in English according to the dates</a:t>
            </a:r>
            <a:br>
              <a:rPr lang="en-US" sz="2400">
                <a:solidFill>
                  <a:srgbClr val="000000"/>
                </a:solidFill>
                <a:effectLst>
                  <a:outerShdw blurRad="38100" dist="38100" dir="2700000" algn="tl">
                    <a:srgbClr val="FFFFFF"/>
                  </a:outerShdw>
                </a:effectLst>
              </a:rPr>
            </a:br>
            <a:r>
              <a:rPr lang="en-US" sz="2400">
                <a:solidFill>
                  <a:srgbClr val="000000"/>
                </a:solidFill>
                <a:effectLst>
                  <a:outerShdw blurRad="38100" dist="38100" dir="2700000" algn="tl">
                    <a:srgbClr val="FFFFFF"/>
                  </a:outerShdw>
                </a:effectLst>
              </a:rPr>
              <a:t>shown on the screen</a:t>
            </a:r>
          </a:p>
        </p:txBody>
      </p:sp>
      <p:graphicFrame>
        <p:nvGraphicFramePr>
          <p:cNvPr id="461851" name="Group 27">
            <a:extLst>
              <a:ext uri="{FF2B5EF4-FFF2-40B4-BE49-F238E27FC236}">
                <a16:creationId xmlns:a16="http://schemas.microsoft.com/office/drawing/2014/main" id="{9324E20B-CC83-47A0-BCD0-83E7F85376E5}"/>
              </a:ext>
            </a:extLst>
          </p:cNvPr>
          <p:cNvGraphicFramePr>
            <a:graphicFrameLocks noGrp="1"/>
          </p:cNvGraphicFramePr>
          <p:nvPr/>
        </p:nvGraphicFramePr>
        <p:xfrm>
          <a:off x="457200" y="1752600"/>
          <a:ext cx="8458200" cy="4648200"/>
        </p:xfrm>
        <a:graphic>
          <a:graphicData uri="http://schemas.openxmlformats.org/drawingml/2006/table">
            <a:tbl>
              <a:tblPr/>
              <a:tblGrid>
                <a:gridCol w="42672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23241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rPr>
                        <a:t>20/11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rPr>
                        <a:t>8/3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241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rPr>
                        <a:t>25/12</a:t>
                      </a:r>
                    </a:p>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rPr>
                        <a:t>3</a:t>
                      </a:r>
                      <a:r>
                        <a:rPr kumimoji="0" lang="en-US" sz="2800" b="0" i="0" u="none" strike="noStrike" cap="none" normalizeH="0" baseline="30000">
                          <a:ln>
                            <a:noFill/>
                          </a:ln>
                          <a:solidFill>
                            <a:schemeClr val="tx1"/>
                          </a:solidFill>
                          <a:effectLst>
                            <a:outerShdw blurRad="38100" dist="38100" dir="2700000" algn="tl">
                              <a:srgbClr val="000000"/>
                            </a:outerShdw>
                          </a:effectLst>
                          <a:latin typeface="Garamond" pitchFamily="18" charset="0"/>
                        </a:rPr>
                        <a:t>rd</a:t>
                      </a:r>
                      <a:r>
                        <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rPr>
                        <a:t> Sunday in June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61847" name="WordArt 23">
            <a:extLst>
              <a:ext uri="{FF2B5EF4-FFF2-40B4-BE49-F238E27FC236}">
                <a16:creationId xmlns:a16="http://schemas.microsoft.com/office/drawing/2014/main" id="{BA36531D-B5C0-4DA0-AE73-224469FF04A5}"/>
              </a:ext>
            </a:extLst>
          </p:cNvPr>
          <p:cNvSpPr>
            <a:spLocks noChangeArrowheads="1" noChangeShapeType="1" noTextEdit="1"/>
          </p:cNvSpPr>
          <p:nvPr/>
        </p:nvSpPr>
        <p:spPr bwMode="auto">
          <a:xfrm>
            <a:off x="685800" y="2590800"/>
            <a:ext cx="3886200" cy="1177925"/>
          </a:xfrm>
          <a:prstGeom prst="rect">
            <a:avLst/>
          </a:prstGeom>
        </p:spPr>
        <p:txBody>
          <a:bodyPr wrap="none" fromWordArt="1">
            <a:prstTxWarp prst="textSlantUp">
              <a:avLst>
                <a:gd name="adj" fmla="val 32056"/>
              </a:avLst>
            </a:prstTxWarp>
          </a:bodyPr>
          <a:lstStyle/>
          <a:p>
            <a:pPr algn="ctr"/>
            <a:r>
              <a:rPr lang="en-SG"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VnKoala" panose="020B7200000000000000" pitchFamily="34" charset="0"/>
              </a:rPr>
              <a:t>The Teacher's Day</a:t>
            </a:r>
          </a:p>
        </p:txBody>
      </p:sp>
      <p:sp>
        <p:nvSpPr>
          <p:cNvPr id="461848" name="WordArt 24">
            <a:extLst>
              <a:ext uri="{FF2B5EF4-FFF2-40B4-BE49-F238E27FC236}">
                <a16:creationId xmlns:a16="http://schemas.microsoft.com/office/drawing/2014/main" id="{79E7996A-1807-4C67-80E0-26EFCB479BD6}"/>
              </a:ext>
            </a:extLst>
          </p:cNvPr>
          <p:cNvSpPr>
            <a:spLocks noChangeArrowheads="1" noChangeShapeType="1" noTextEdit="1"/>
          </p:cNvSpPr>
          <p:nvPr/>
        </p:nvSpPr>
        <p:spPr bwMode="auto">
          <a:xfrm>
            <a:off x="4876800" y="2590800"/>
            <a:ext cx="3810000" cy="1371600"/>
          </a:xfrm>
          <a:prstGeom prst="rect">
            <a:avLst/>
          </a:prstGeom>
        </p:spPr>
        <p:txBody>
          <a:bodyPr wrap="none" fromWordArt="1">
            <a:prstTxWarp prst="textCanDown">
              <a:avLst>
                <a:gd name="adj" fmla="val 33333"/>
              </a:avLst>
            </a:prstTxWarp>
          </a:bodyPr>
          <a:lstStyle/>
          <a:p>
            <a:pPr algn="ctr"/>
            <a:r>
              <a:rPr lang="en-SG" sz="3600" kern="10">
                <a:ln w="9525">
                  <a:solidFill>
                    <a:srgbClr val="FF00FF"/>
                  </a:solidFill>
                  <a:round/>
                  <a:headEnd/>
                  <a:tailEnd/>
                </a:ln>
                <a:solidFill>
                  <a:srgbClr val="000000"/>
                </a:solidFill>
                <a:latin typeface=".VnUniverse" panose="020B7200000000000000" pitchFamily="34" charset="0"/>
              </a:rPr>
              <a:t>The Women's Day</a:t>
            </a:r>
          </a:p>
        </p:txBody>
      </p:sp>
      <p:sp>
        <p:nvSpPr>
          <p:cNvPr id="461850" name="WordArt 26">
            <a:extLst>
              <a:ext uri="{FF2B5EF4-FFF2-40B4-BE49-F238E27FC236}">
                <a16:creationId xmlns:a16="http://schemas.microsoft.com/office/drawing/2014/main" id="{038D86A6-60F1-4933-9CDB-9C8C1F2A0E81}"/>
              </a:ext>
            </a:extLst>
          </p:cNvPr>
          <p:cNvSpPr>
            <a:spLocks noChangeArrowheads="1" noChangeShapeType="1" noTextEdit="1"/>
          </p:cNvSpPr>
          <p:nvPr/>
        </p:nvSpPr>
        <p:spPr bwMode="auto">
          <a:xfrm>
            <a:off x="533400" y="4724400"/>
            <a:ext cx="3962400" cy="1371600"/>
          </a:xfrm>
          <a:prstGeom prst="rect">
            <a:avLst/>
          </a:prstGeom>
        </p:spPr>
        <p:txBody>
          <a:bodyPr wrap="none" fromWordArt="1">
            <a:prstTxWarp prst="textDoubleWave1">
              <a:avLst>
                <a:gd name="adj1" fmla="val 6500"/>
                <a:gd name="adj2" fmla="val 0"/>
              </a:avLst>
            </a:prstTxWarp>
          </a:bodyPr>
          <a:lstStyle/>
          <a:p>
            <a:pPr algn="ctr"/>
            <a:r>
              <a:rPr lang="en-SG" sz="3600" kern="10" spc="-360">
                <a:ln w="12700">
                  <a:solidFill>
                    <a:srgbClr val="000099"/>
                  </a:solidFill>
                  <a:round/>
                  <a:headEnd/>
                  <a:tailEnd/>
                </a:ln>
                <a:solidFill>
                  <a:srgbClr val="33CCFF"/>
                </a:solidFill>
                <a:effectLst>
                  <a:outerShdw dist="125724" dir="18900000" algn="ctr" rotWithShape="0">
                    <a:srgbClr val="000099"/>
                  </a:outerShdw>
                </a:effectLst>
                <a:latin typeface=".VnFree" panose="020B7200000000000000" pitchFamily="34" charset="0"/>
              </a:rPr>
              <a:t>Christmas Day</a:t>
            </a:r>
          </a:p>
        </p:txBody>
      </p:sp>
      <p:pic>
        <p:nvPicPr>
          <p:cNvPr id="461852" name="Picture 28" descr="f5">
            <a:extLst>
              <a:ext uri="{FF2B5EF4-FFF2-40B4-BE49-F238E27FC236}">
                <a16:creationId xmlns:a16="http://schemas.microsoft.com/office/drawing/2014/main" id="{B20F94DF-DB4B-46DC-AF26-3B36C1B6D3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845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853" name="Picture 29" descr="fat">
            <a:extLst>
              <a:ext uri="{FF2B5EF4-FFF2-40B4-BE49-F238E27FC236}">
                <a16:creationId xmlns:a16="http://schemas.microsoft.com/office/drawing/2014/main" id="{840DAA12-930F-478F-B4E3-E8CBAB4E6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845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61847"/>
                                        </p:tgtEl>
                                        <p:attrNameLst>
                                          <p:attrName>style.visibility</p:attrName>
                                        </p:attrNameLst>
                                      </p:cBhvr>
                                      <p:to>
                                        <p:strVal val="visible"/>
                                      </p:to>
                                    </p:set>
                                    <p:animEffect transition="in" filter="box(in)">
                                      <p:cBhvr>
                                        <p:cTn id="7" dur="2000"/>
                                        <p:tgtEl>
                                          <p:spTgt spid="4618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61848"/>
                                        </p:tgtEl>
                                        <p:attrNameLst>
                                          <p:attrName>style.visibility</p:attrName>
                                        </p:attrNameLst>
                                      </p:cBhvr>
                                      <p:to>
                                        <p:strVal val="visible"/>
                                      </p:to>
                                    </p:set>
                                    <p:animEffect transition="in" filter="diamond(in)">
                                      <p:cBhvr>
                                        <p:cTn id="12" dur="2000"/>
                                        <p:tgtEl>
                                          <p:spTgt spid="4618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461850"/>
                                        </p:tgtEl>
                                        <p:attrNameLst>
                                          <p:attrName>style.visibility</p:attrName>
                                        </p:attrNameLst>
                                      </p:cBhvr>
                                      <p:to>
                                        <p:strVal val="visible"/>
                                      </p:to>
                                    </p:set>
                                    <p:animEffect transition="in" filter="wedge">
                                      <p:cBhvr>
                                        <p:cTn id="17" dur="2000"/>
                                        <p:tgtEl>
                                          <p:spTgt spid="4618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461852"/>
                                        </p:tgtEl>
                                        <p:attrNameLst>
                                          <p:attrName>style.visibility</p:attrName>
                                        </p:attrNameLst>
                                      </p:cBhvr>
                                      <p:to>
                                        <p:strVal val="visible"/>
                                      </p:to>
                                    </p:set>
                                    <p:animEffect transition="in" filter="diamond(in)">
                                      <p:cBhvr>
                                        <p:cTn id="22" dur="2000"/>
                                        <p:tgtEl>
                                          <p:spTgt spid="4618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4" fill="hold" nodeType="clickEffect">
                                  <p:stCondLst>
                                    <p:cond delay="0"/>
                                  </p:stCondLst>
                                  <p:childTnLst>
                                    <p:set>
                                      <p:cBhvr>
                                        <p:cTn id="26" dur="1" fill="hold">
                                          <p:stCondLst>
                                            <p:cond delay="0"/>
                                          </p:stCondLst>
                                        </p:cTn>
                                        <p:tgtEl>
                                          <p:spTgt spid="461853"/>
                                        </p:tgtEl>
                                        <p:attrNameLst>
                                          <p:attrName>style.visibility</p:attrName>
                                        </p:attrNameLst>
                                      </p:cBhvr>
                                      <p:to>
                                        <p:strVal val="visible"/>
                                      </p:to>
                                    </p:set>
                                    <p:animEffect transition="in" filter="wheel(4)">
                                      <p:cBhvr>
                                        <p:cTn id="27" dur="2000"/>
                                        <p:tgtEl>
                                          <p:spTgt spid="461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6146" name="Picture 7" descr="f4">
            <a:extLst>
              <a:ext uri="{FF2B5EF4-FFF2-40B4-BE49-F238E27FC236}">
                <a16:creationId xmlns:a16="http://schemas.microsoft.com/office/drawing/2014/main" id="{FCB6AC58-EA46-41F9-9ACE-940BECE108D8}"/>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304800"/>
            <a:ext cx="45720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9240" name="Rectangle 8">
            <a:extLst>
              <a:ext uri="{FF2B5EF4-FFF2-40B4-BE49-F238E27FC236}">
                <a16:creationId xmlns:a16="http://schemas.microsoft.com/office/drawing/2014/main" id="{772D7B5E-6017-40A7-B093-93A69E712E3B}"/>
              </a:ext>
            </a:extLst>
          </p:cNvPr>
          <p:cNvSpPr>
            <a:spLocks noChangeArrowheads="1"/>
          </p:cNvSpPr>
          <p:nvPr/>
        </p:nvSpPr>
        <p:spPr bwMode="auto">
          <a:xfrm>
            <a:off x="4572000" y="304800"/>
            <a:ext cx="4572000" cy="5943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sz="3200">
                <a:solidFill>
                  <a:srgbClr val="9933FF"/>
                </a:solidFill>
                <a:latin typeface=".VnFree" panose="020B7200000000000000" pitchFamily="34" charset="0"/>
              </a:rPr>
              <a:t>Daddy, I am writing this to tell you how...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479240">
                                            <p:txEl>
                                              <p:pRg st="0" end="0"/>
                                            </p:txEl>
                                          </p:spTgt>
                                        </p:tgtEl>
                                        <p:attrNameLst>
                                          <p:attrName>style.visibility</p:attrName>
                                        </p:attrNameLst>
                                      </p:cBhvr>
                                      <p:to>
                                        <p:strVal val="visible"/>
                                      </p:to>
                                    </p:set>
                                    <p:set>
                                      <p:cBhvr>
                                        <p:cTn id="7" dur="228" fill="hold">
                                          <p:stCondLst>
                                            <p:cond delay="0"/>
                                          </p:stCondLst>
                                        </p:cTn>
                                        <p:tgtEl>
                                          <p:spTgt spid="479240">
                                            <p:txEl>
                                              <p:pRg st="0" end="0"/>
                                            </p:txEl>
                                          </p:spTgt>
                                        </p:tgtEl>
                                        <p:attrNameLst>
                                          <p:attrName>style.rotation</p:attrName>
                                        </p:attrNameLst>
                                      </p:cBhvr>
                                      <p:to>
                                        <p:strVal val="-45.0"/>
                                      </p:to>
                                    </p:set>
                                    <p:anim calcmode="lin" valueType="num">
                                      <p:cBhvr>
                                        <p:cTn id="8" dur="228" fill="hold">
                                          <p:stCondLst>
                                            <p:cond delay="228"/>
                                          </p:stCondLst>
                                        </p:cTn>
                                        <p:tgtEl>
                                          <p:spTgt spid="479240">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79240">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79240">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79240">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99CCFF"/>
        </a:solidFill>
        <a:effectLst/>
      </p:bgPr>
    </p:bg>
    <p:spTree>
      <p:nvGrpSpPr>
        <p:cNvPr id="1" name=""/>
        <p:cNvGrpSpPr/>
        <p:nvPr/>
      </p:nvGrpSpPr>
      <p:grpSpPr>
        <a:xfrm>
          <a:off x="0" y="0"/>
          <a:ext cx="0" cy="0"/>
          <a:chOff x="0" y="0"/>
          <a:chExt cx="0" cy="0"/>
        </a:xfrm>
      </p:grpSpPr>
      <p:pic>
        <p:nvPicPr>
          <p:cNvPr id="7170" name="Picture 2" descr="f2">
            <a:extLst>
              <a:ext uri="{FF2B5EF4-FFF2-40B4-BE49-F238E27FC236}">
                <a16:creationId xmlns:a16="http://schemas.microsoft.com/office/drawing/2014/main" id="{0FE89211-EDBD-4082-BED1-6B5651EC593B}"/>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2590800" y="3505200"/>
            <a:ext cx="3429000" cy="3124200"/>
          </a:xfrm>
        </p:spPr>
      </p:pic>
      <p:pic>
        <p:nvPicPr>
          <p:cNvPr id="7171" name="Picture 3" descr="f5">
            <a:extLst>
              <a:ext uri="{FF2B5EF4-FFF2-40B4-BE49-F238E27FC236}">
                <a16:creationId xmlns:a16="http://schemas.microsoft.com/office/drawing/2014/main" id="{BBC74A11-3B51-42AB-81D9-4DE015473014}"/>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381000" y="381000"/>
            <a:ext cx="3028950"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2" name="Picture 4" descr="faa">
            <a:extLst>
              <a:ext uri="{FF2B5EF4-FFF2-40B4-BE49-F238E27FC236}">
                <a16:creationId xmlns:a16="http://schemas.microsoft.com/office/drawing/2014/main" id="{115B5D05-702D-44A2-8BBF-0130163B3572}"/>
              </a:ext>
            </a:extLst>
          </p:cNvPr>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029200" y="228600"/>
            <a:ext cx="3733800"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Rectangle 5">
            <a:extLst>
              <a:ext uri="{FF2B5EF4-FFF2-40B4-BE49-F238E27FC236}">
                <a16:creationId xmlns:a16="http://schemas.microsoft.com/office/drawing/2014/main" id="{D1572FBD-40CD-47A9-A6CF-C439F695ACC4}"/>
              </a:ext>
            </a:extLst>
          </p:cNvPr>
          <p:cNvSpPr>
            <a:spLocks noChangeArrowheads="1"/>
          </p:cNvSpPr>
          <p:nvPr/>
        </p:nvSpPr>
        <p:spPr bwMode="auto">
          <a:xfrm>
            <a:off x="381000" y="1981200"/>
            <a:ext cx="2743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sz="1000" b="1">
                <a:solidFill>
                  <a:srgbClr val="008000"/>
                </a:solidFill>
                <a:latin typeface=".VnShelley Allegro" panose="040B7200000000000000" pitchFamily="82" charset="0"/>
              </a:rPr>
              <a:t>To the one who teaches me how to love, cry and love.</a:t>
            </a:r>
          </a:p>
          <a:p>
            <a:pPr algn="ctr"/>
            <a:r>
              <a:rPr lang="en-US" altLang="en-US" sz="1000" b="1">
                <a:solidFill>
                  <a:srgbClr val="008000"/>
                </a:solidFill>
                <a:latin typeface=".VnShelley Allegro" panose="040B7200000000000000" pitchFamily="82" charset="0"/>
              </a:rPr>
              <a:t>To the </a:t>
            </a:r>
            <a:r>
              <a:rPr lang="en-US" altLang="en-US" sz="900" b="1">
                <a:solidFill>
                  <a:srgbClr val="008000"/>
                </a:solidFill>
                <a:latin typeface=".VnShelley Allegro" panose="040B7200000000000000" pitchFamily="82" charset="0"/>
              </a:rPr>
              <a:t>one who say never lose heart and always finish what you start.</a:t>
            </a:r>
          </a:p>
          <a:p>
            <a:pPr algn="ctr"/>
            <a:r>
              <a:rPr lang="en-US" altLang="en-US" sz="900" b="1">
                <a:solidFill>
                  <a:srgbClr val="008000"/>
                </a:solidFill>
                <a:latin typeface=".VnShelley Allegro" panose="040B7200000000000000" pitchFamily="82" charset="0"/>
              </a:rPr>
              <a:t>To the one whose feelings for me are so strong that the word love can’t describe them.</a:t>
            </a:r>
          </a:p>
          <a:p>
            <a:pPr algn="ctr"/>
            <a:r>
              <a:rPr lang="en-US" altLang="en-US" sz="900" b="1">
                <a:solidFill>
                  <a:srgbClr val="008000"/>
                </a:solidFill>
                <a:latin typeface=".VnShelley Allegro" panose="040B7200000000000000" pitchFamily="82" charset="0"/>
              </a:rPr>
              <a:t>Can you guess who it is?</a:t>
            </a:r>
          </a:p>
          <a:p>
            <a:pPr algn="ctr"/>
            <a:r>
              <a:rPr lang="en-US" altLang="en-US" sz="900" b="1">
                <a:solidFill>
                  <a:srgbClr val="008000"/>
                </a:solidFill>
                <a:latin typeface=".VnShelley Allegro" panose="040B7200000000000000" pitchFamily="82" charset="0"/>
              </a:rPr>
              <a:t>It’s not too hard to tell……</a:t>
            </a:r>
          </a:p>
        </p:txBody>
      </p:sp>
      <p:sp>
        <p:nvSpPr>
          <p:cNvPr id="7174" name="Rectangle 6">
            <a:extLst>
              <a:ext uri="{FF2B5EF4-FFF2-40B4-BE49-F238E27FC236}">
                <a16:creationId xmlns:a16="http://schemas.microsoft.com/office/drawing/2014/main" id="{6EE5BC6A-36DF-4D8C-AC31-E7006F20616B}"/>
              </a:ext>
            </a:extLst>
          </p:cNvPr>
          <p:cNvSpPr>
            <a:spLocks noChangeArrowheads="1"/>
          </p:cNvSpPr>
          <p:nvPr/>
        </p:nvSpPr>
        <p:spPr bwMode="auto">
          <a:xfrm>
            <a:off x="3124200" y="4343400"/>
            <a:ext cx="2286000" cy="2057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sz="1000" b="1">
                <a:solidFill>
                  <a:schemeClr val="hlink"/>
                </a:solidFill>
                <a:latin typeface=".VnAristote" panose="020B7200000000000000" pitchFamily="34" charset="0"/>
              </a:rPr>
              <a:t>Daddy, I am writing to tell you how </a:t>
            </a:r>
          </a:p>
          <a:p>
            <a:pPr algn="ctr"/>
            <a:r>
              <a:rPr lang="en-US" altLang="en-US" sz="1000" b="1">
                <a:solidFill>
                  <a:schemeClr val="hlink"/>
                </a:solidFill>
                <a:latin typeface=".VnAristote" panose="020B7200000000000000" pitchFamily="34" charset="0"/>
              </a:rPr>
              <a:t>much you are missed and loved. I will </a:t>
            </a:r>
          </a:p>
          <a:p>
            <a:pPr algn="ctr"/>
            <a:r>
              <a:rPr lang="en-US" altLang="en-US" sz="1000" b="1">
                <a:solidFill>
                  <a:schemeClr val="hlink"/>
                </a:solidFill>
                <a:latin typeface=".VnAristote" panose="020B7200000000000000" pitchFamily="34" charset="0"/>
              </a:rPr>
              <a:t>always remember that day – my </a:t>
            </a:r>
          </a:p>
          <a:p>
            <a:pPr algn="ctr"/>
            <a:r>
              <a:rPr lang="en-US" altLang="en-US" sz="1000" b="1">
                <a:solidFill>
                  <a:schemeClr val="hlink"/>
                </a:solidFill>
                <a:latin typeface=".VnAristote" panose="020B7200000000000000" pitchFamily="34" charset="0"/>
              </a:rPr>
              <a:t>wedding day You were standing</a:t>
            </a:r>
          </a:p>
          <a:p>
            <a:pPr algn="ctr"/>
            <a:r>
              <a:rPr lang="en-US" altLang="en-US" sz="1000" b="1">
                <a:solidFill>
                  <a:schemeClr val="hlink"/>
                </a:solidFill>
                <a:latin typeface=".VnAristote" panose="020B7200000000000000" pitchFamily="34" charset="0"/>
              </a:rPr>
              <a:t>there with tears in your eyes while </a:t>
            </a:r>
          </a:p>
          <a:p>
            <a:pPr algn="ctr"/>
            <a:r>
              <a:rPr lang="en-US" altLang="en-US" sz="1000" b="1">
                <a:solidFill>
                  <a:schemeClr val="hlink"/>
                </a:solidFill>
                <a:latin typeface=".VnAristote" panose="020B7200000000000000" pitchFamily="34" charset="0"/>
              </a:rPr>
              <a:t>I was walking towards my groom. </a:t>
            </a:r>
          </a:p>
          <a:p>
            <a:pPr algn="ctr"/>
            <a:r>
              <a:rPr lang="en-US" altLang="en-US" sz="1000" b="1">
                <a:solidFill>
                  <a:schemeClr val="hlink"/>
                </a:solidFill>
                <a:latin typeface=".VnAristote" panose="020B7200000000000000" pitchFamily="34" charset="0"/>
              </a:rPr>
              <a:t>You gave me a hug, and the </a:t>
            </a:r>
          </a:p>
          <a:p>
            <a:pPr algn="ctr"/>
            <a:r>
              <a:rPr lang="en-US" altLang="en-US" sz="1000" b="1">
                <a:solidFill>
                  <a:schemeClr val="hlink"/>
                </a:solidFill>
                <a:latin typeface=".VnAristote" panose="020B7200000000000000" pitchFamily="34" charset="0"/>
              </a:rPr>
              <a:t>feeling  that you never wanted to let me go.</a:t>
            </a:r>
          </a:p>
          <a:p>
            <a:pPr algn="ctr"/>
            <a:r>
              <a:rPr lang="en-US" altLang="en-US" sz="1000" b="1">
                <a:solidFill>
                  <a:schemeClr val="hlink"/>
                </a:solidFill>
                <a:latin typeface=".VnAristote" panose="020B7200000000000000" pitchFamily="34" charset="0"/>
              </a:rPr>
              <a:t> But at last I had to leave you and start my </a:t>
            </a:r>
          </a:p>
          <a:p>
            <a:pPr algn="ctr"/>
            <a:r>
              <a:rPr lang="en-US" altLang="en-US" sz="1000" b="1">
                <a:solidFill>
                  <a:schemeClr val="hlink"/>
                </a:solidFill>
                <a:latin typeface=".VnAristote" panose="020B7200000000000000" pitchFamily="34" charset="0"/>
              </a:rPr>
              <a:t>new life a moment in time that lasted forever. </a:t>
            </a:r>
          </a:p>
          <a:p>
            <a:pPr algn="ctr"/>
            <a:r>
              <a:rPr lang="en-US" altLang="en-US" sz="1000" b="1">
                <a:solidFill>
                  <a:schemeClr val="hlink"/>
                </a:solidFill>
                <a:latin typeface=".VnAristote" panose="020B7200000000000000" pitchFamily="34" charset="0"/>
              </a:rPr>
              <a:t>I now have children , Dad but I will always</a:t>
            </a:r>
          </a:p>
          <a:p>
            <a:pPr algn="ctr"/>
            <a:r>
              <a:rPr lang="en-US" altLang="en-US" sz="1000" b="1">
                <a:solidFill>
                  <a:schemeClr val="hlink"/>
                </a:solidFill>
                <a:latin typeface=".VnAristote" panose="020B7200000000000000" pitchFamily="34" charset="0"/>
              </a:rPr>
              <a:t> be your little girl! Happy Father’s Day</a:t>
            </a:r>
          </a:p>
          <a:p>
            <a:pPr algn="ctr"/>
            <a:endParaRPr lang="en-US" altLang="en-US" sz="1000" b="1">
              <a:solidFill>
                <a:schemeClr val="hlink"/>
              </a:solidFill>
              <a:latin typeface=".VnAristote" panose="020B7200000000000000" pitchFamily="34" charset="0"/>
            </a:endParaRPr>
          </a:p>
        </p:txBody>
      </p:sp>
      <p:sp>
        <p:nvSpPr>
          <p:cNvPr id="490503" name="Rectangle 7">
            <a:extLst>
              <a:ext uri="{FF2B5EF4-FFF2-40B4-BE49-F238E27FC236}">
                <a16:creationId xmlns:a16="http://schemas.microsoft.com/office/drawing/2014/main" id="{A0406690-612C-40F2-892D-95C122DEF0B5}"/>
              </a:ext>
            </a:extLst>
          </p:cNvPr>
          <p:cNvSpPr>
            <a:spLocks noGrp="1" noChangeArrowheads="1"/>
          </p:cNvSpPr>
          <p:nvPr>
            <p:ph type="title"/>
          </p:nvPr>
        </p:nvSpPr>
        <p:spPr>
          <a:xfrm>
            <a:off x="5029200" y="304800"/>
            <a:ext cx="3581400" cy="2819400"/>
          </a:xfrm>
        </p:spPr>
        <p:txBody>
          <a:bodyPr/>
          <a:lstStyle/>
          <a:p>
            <a:pPr>
              <a:defRPr/>
            </a:pPr>
            <a:r>
              <a:rPr lang="en-US" sz="900">
                <a:solidFill>
                  <a:srgbClr val="FFFF99"/>
                </a:solidFill>
                <a:effectLst/>
              </a:rPr>
              <a:t>Daddy, I am writing to tell you how </a:t>
            </a:r>
            <a:br>
              <a:rPr lang="en-US" sz="900">
                <a:solidFill>
                  <a:srgbClr val="FFFF99"/>
                </a:solidFill>
                <a:effectLst/>
              </a:rPr>
            </a:br>
            <a:r>
              <a:rPr lang="en-US" sz="900">
                <a:solidFill>
                  <a:srgbClr val="FFFF99"/>
                </a:solidFill>
                <a:effectLst/>
              </a:rPr>
              <a:t>much you are missed and loved. I will </a:t>
            </a:r>
            <a:br>
              <a:rPr lang="en-US" sz="900">
                <a:solidFill>
                  <a:srgbClr val="FFFF99"/>
                </a:solidFill>
                <a:effectLst/>
              </a:rPr>
            </a:br>
            <a:r>
              <a:rPr lang="en-US" sz="900">
                <a:solidFill>
                  <a:srgbClr val="FFFF99"/>
                </a:solidFill>
                <a:effectLst/>
              </a:rPr>
              <a:t>always remember that day – my </a:t>
            </a:r>
            <a:br>
              <a:rPr lang="en-US" sz="900">
                <a:solidFill>
                  <a:srgbClr val="FFFF99"/>
                </a:solidFill>
                <a:effectLst/>
              </a:rPr>
            </a:br>
            <a:r>
              <a:rPr lang="en-US" sz="900">
                <a:solidFill>
                  <a:srgbClr val="FFFF99"/>
                </a:solidFill>
                <a:effectLst/>
              </a:rPr>
              <a:t>wedding day You were standing</a:t>
            </a:r>
            <a:br>
              <a:rPr lang="en-US" sz="900">
                <a:solidFill>
                  <a:srgbClr val="FFFF99"/>
                </a:solidFill>
                <a:effectLst/>
              </a:rPr>
            </a:br>
            <a:r>
              <a:rPr lang="en-US" sz="900">
                <a:solidFill>
                  <a:srgbClr val="FFFF99"/>
                </a:solidFill>
              </a:rPr>
              <a:t>there with tears in your eyes while </a:t>
            </a:r>
            <a:br>
              <a:rPr lang="en-US" sz="900">
                <a:solidFill>
                  <a:srgbClr val="FFFF99"/>
                </a:solidFill>
              </a:rPr>
            </a:br>
            <a:r>
              <a:rPr lang="en-US" sz="900">
                <a:solidFill>
                  <a:srgbClr val="FFFF99"/>
                </a:solidFill>
              </a:rPr>
              <a:t>I was walking towards my groom. </a:t>
            </a:r>
            <a:br>
              <a:rPr lang="en-US" sz="900">
                <a:solidFill>
                  <a:srgbClr val="FFFF99"/>
                </a:solidFill>
              </a:rPr>
            </a:br>
            <a:r>
              <a:rPr lang="en-US" sz="900">
                <a:solidFill>
                  <a:srgbClr val="FFFF99"/>
                </a:solidFill>
                <a:effectLst/>
              </a:rPr>
              <a:t>You gave me a hug, and the </a:t>
            </a:r>
            <a:br>
              <a:rPr lang="en-US" sz="900">
                <a:solidFill>
                  <a:srgbClr val="FFFF99"/>
                </a:solidFill>
                <a:effectLst/>
              </a:rPr>
            </a:br>
            <a:r>
              <a:rPr lang="en-US" sz="900">
                <a:solidFill>
                  <a:srgbClr val="FFFF99"/>
                </a:solidFill>
                <a:effectLst/>
              </a:rPr>
              <a:t>feeling  that you never wanted to let me go.</a:t>
            </a:r>
            <a:br>
              <a:rPr lang="en-US" sz="900">
                <a:solidFill>
                  <a:srgbClr val="FFFF99"/>
                </a:solidFill>
                <a:effectLst/>
              </a:rPr>
            </a:br>
            <a:r>
              <a:rPr lang="en-US" sz="900">
                <a:solidFill>
                  <a:srgbClr val="FFFF99"/>
                </a:solidFill>
                <a:effectLst/>
              </a:rPr>
              <a:t> But at last I had to leave you and start my </a:t>
            </a:r>
            <a:br>
              <a:rPr lang="en-US" sz="900">
                <a:solidFill>
                  <a:srgbClr val="FFFF99"/>
                </a:solidFill>
                <a:effectLst/>
              </a:rPr>
            </a:br>
            <a:r>
              <a:rPr lang="en-US" sz="900">
                <a:solidFill>
                  <a:srgbClr val="FFFF99"/>
                </a:solidFill>
                <a:effectLst/>
              </a:rPr>
              <a:t>new life a moment in time that lasted forever. </a:t>
            </a:r>
            <a:br>
              <a:rPr lang="en-US" sz="900">
                <a:solidFill>
                  <a:srgbClr val="FFFF99"/>
                </a:solidFill>
                <a:effectLst/>
              </a:rPr>
            </a:br>
            <a:r>
              <a:rPr lang="en-US" sz="900">
                <a:solidFill>
                  <a:srgbClr val="FFFF99"/>
                </a:solidFill>
                <a:effectLst/>
              </a:rPr>
              <a:t>I now have children , Dad but I will always</a:t>
            </a:r>
            <a:br>
              <a:rPr lang="en-US" sz="900">
                <a:solidFill>
                  <a:srgbClr val="FFFF99"/>
                </a:solidFill>
                <a:effectLst/>
              </a:rPr>
            </a:br>
            <a:r>
              <a:rPr lang="en-US" sz="900">
                <a:solidFill>
                  <a:srgbClr val="FFFF99"/>
                </a:solidFill>
                <a:effectLst/>
              </a:rPr>
              <a:t> be your little girl! Happy Father’s Day</a:t>
            </a:r>
            <a:br>
              <a:rPr lang="en-US" sz="900">
                <a:solidFill>
                  <a:srgbClr val="FFFF99"/>
                </a:solidFill>
                <a:effectLst/>
              </a:rPr>
            </a:br>
            <a:endParaRPr lang="en-US" sz="900">
              <a:solidFill>
                <a:srgbClr val="FFFF99"/>
              </a:solidFill>
              <a:effectLst/>
            </a:endParaRPr>
          </a:p>
        </p:txBody>
      </p:sp>
      <p:sp>
        <p:nvSpPr>
          <p:cNvPr id="7176" name="WordArt 8">
            <a:extLst>
              <a:ext uri="{FF2B5EF4-FFF2-40B4-BE49-F238E27FC236}">
                <a16:creationId xmlns:a16="http://schemas.microsoft.com/office/drawing/2014/main" id="{9C753D7A-28AE-4850-8EAC-45647390B712}"/>
              </a:ext>
            </a:extLst>
          </p:cNvPr>
          <p:cNvSpPr>
            <a:spLocks noChangeArrowheads="1" noChangeShapeType="1" noTextEdit="1"/>
          </p:cNvSpPr>
          <p:nvPr/>
        </p:nvSpPr>
        <p:spPr bwMode="auto">
          <a:xfrm>
            <a:off x="0" y="4114800"/>
            <a:ext cx="2819400" cy="2438400"/>
          </a:xfrm>
          <a:prstGeom prst="rect">
            <a:avLst/>
          </a:prstGeom>
        </p:spPr>
        <p:txBody>
          <a:bodyPr wrap="none" fromWordArt="1">
            <a:prstTxWarp prst="textDeflateBottom">
              <a:avLst>
                <a:gd name="adj" fmla="val 76472"/>
              </a:avLst>
            </a:prstTxWarp>
            <a:scene3d>
              <a:camera prst="legacyPerspectiveFront">
                <a:rot lat="19799998" lon="19439996" rev="0"/>
              </a:camera>
              <a:lightRig rig="legacyNormal2" dir="t"/>
            </a:scene3d>
            <a:sp3d extrusionH="354000" prstMaterial="legacyMatte">
              <a:extrusionClr>
                <a:srgbClr val="939676"/>
              </a:extrusionClr>
              <a:contourClr>
                <a:srgbClr val="00FF00"/>
              </a:contourClr>
            </a:sp3d>
          </a:bodyPr>
          <a:lstStyle/>
          <a:p>
            <a:pPr algn="ctr"/>
            <a:r>
              <a:rPr lang="en-SG" sz="3600" kern="10" spc="-360">
                <a:ln w="9525">
                  <a:round/>
                  <a:headEnd/>
                  <a:tailEnd/>
                </a:ln>
                <a:solidFill>
                  <a:srgbClr val="00FF00"/>
                </a:solidFill>
                <a:latin typeface=".VnArabia" panose="020B7200000000000000" pitchFamily="34" charset="0"/>
              </a:rPr>
              <a:t>Father's Day</a:t>
            </a:r>
          </a:p>
        </p:txBody>
      </p:sp>
      <p:sp>
        <p:nvSpPr>
          <p:cNvPr id="7177" name="WordArt 9">
            <a:extLst>
              <a:ext uri="{FF2B5EF4-FFF2-40B4-BE49-F238E27FC236}">
                <a16:creationId xmlns:a16="http://schemas.microsoft.com/office/drawing/2014/main" id="{EC81C507-6C77-423F-86F8-45AB685F04AE}"/>
              </a:ext>
            </a:extLst>
          </p:cNvPr>
          <p:cNvSpPr>
            <a:spLocks noChangeArrowheads="1" noChangeShapeType="1" noTextEdit="1"/>
          </p:cNvSpPr>
          <p:nvPr/>
        </p:nvSpPr>
        <p:spPr bwMode="auto">
          <a:xfrm>
            <a:off x="5867400" y="3352800"/>
            <a:ext cx="3276600" cy="3505200"/>
          </a:xfrm>
          <a:prstGeom prst="rect">
            <a:avLst/>
          </a:prstGeom>
        </p:spPr>
        <p:txBody>
          <a:bodyPr wrap="none" fromWordArt="1">
            <a:prstTxWarp prst="textFadeUp">
              <a:avLst>
                <a:gd name="adj" fmla="val 9991"/>
              </a:avLst>
            </a:prstTxWarp>
          </a:bodyPr>
          <a:lstStyle/>
          <a:p>
            <a:pPr algn="ctr"/>
            <a:r>
              <a:rPr lang="en-SG"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VnKoala" panose="020B7200000000000000" pitchFamily="34" charset="0"/>
              </a:rPr>
              <a:t>Father's Day</a:t>
            </a:r>
          </a:p>
        </p:txBody>
      </p:sp>
      <p:pic>
        <p:nvPicPr>
          <p:cNvPr id="490506" name="08E.wav">
            <a:hlinkClick r:id="" action="ppaction://media"/>
            <a:extLst>
              <a:ext uri="{FF2B5EF4-FFF2-40B4-BE49-F238E27FC236}">
                <a16:creationId xmlns:a16="http://schemas.microsoft.com/office/drawing/2014/main" id="{850E2EB0-D6FB-4268-B475-B82ACEBD83A1}"/>
              </a:ext>
            </a:extLst>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0" y="601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Rectangle 11">
            <a:extLst>
              <a:ext uri="{FF2B5EF4-FFF2-40B4-BE49-F238E27FC236}">
                <a16:creationId xmlns:a16="http://schemas.microsoft.com/office/drawing/2014/main" id="{08642208-EB57-4DDE-A727-D7E5C38C8DBB}"/>
              </a:ext>
            </a:extLst>
          </p:cNvPr>
          <p:cNvSpPr>
            <a:spLocks noChangeArrowheads="1"/>
          </p:cNvSpPr>
          <p:nvPr/>
        </p:nvSpPr>
        <p:spPr bwMode="auto">
          <a:xfrm>
            <a:off x="381000" y="381000"/>
            <a:ext cx="3048000" cy="609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sz="4000">
                <a:solidFill>
                  <a:srgbClr val="FF00FF"/>
                </a:solidFill>
              </a:rPr>
              <a:t>Rita (Australia)</a:t>
            </a:r>
          </a:p>
        </p:txBody>
      </p:sp>
      <p:sp>
        <p:nvSpPr>
          <p:cNvPr id="7180" name="Rectangle 12">
            <a:extLst>
              <a:ext uri="{FF2B5EF4-FFF2-40B4-BE49-F238E27FC236}">
                <a16:creationId xmlns:a16="http://schemas.microsoft.com/office/drawing/2014/main" id="{2AECD142-CB6A-4442-8165-6111E243B7CE}"/>
              </a:ext>
            </a:extLst>
          </p:cNvPr>
          <p:cNvSpPr>
            <a:spLocks noChangeArrowheads="1"/>
          </p:cNvSpPr>
          <p:nvPr/>
        </p:nvSpPr>
        <p:spPr bwMode="auto">
          <a:xfrm>
            <a:off x="5257800" y="533400"/>
            <a:ext cx="3048000"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sz="4000">
                <a:solidFill>
                  <a:srgbClr val="FF0066"/>
                </a:solidFill>
              </a:rPr>
              <a:t>Jane (USA)</a:t>
            </a:r>
          </a:p>
        </p:txBody>
      </p:sp>
      <p:sp>
        <p:nvSpPr>
          <p:cNvPr id="7181" name="Rectangle 13">
            <a:extLst>
              <a:ext uri="{FF2B5EF4-FFF2-40B4-BE49-F238E27FC236}">
                <a16:creationId xmlns:a16="http://schemas.microsoft.com/office/drawing/2014/main" id="{DA58A6D6-B5E8-4308-95B6-B906CA050D44}"/>
              </a:ext>
            </a:extLst>
          </p:cNvPr>
          <p:cNvSpPr>
            <a:spLocks noChangeArrowheads="1"/>
          </p:cNvSpPr>
          <p:nvPr/>
        </p:nvSpPr>
        <p:spPr bwMode="auto">
          <a:xfrm>
            <a:off x="2971800" y="3810000"/>
            <a:ext cx="2438400" cy="304800"/>
          </a:xfrm>
          <a:prstGeom prst="rect">
            <a:avLst/>
          </a:prstGeom>
          <a:solidFill>
            <a:srgbClr val="9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sz="3600"/>
              <a:t>Bob (Australia)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13048" fill="hold"/>
                                        <p:tgtEl>
                                          <p:spTgt spid="49050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9050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484356" name="Rectangle 4">
            <a:extLst>
              <a:ext uri="{FF2B5EF4-FFF2-40B4-BE49-F238E27FC236}">
                <a16:creationId xmlns:a16="http://schemas.microsoft.com/office/drawing/2014/main" id="{B3BA0C64-76F3-4FE8-B352-A51AAA8CF706}"/>
              </a:ext>
            </a:extLst>
          </p:cNvPr>
          <p:cNvSpPr>
            <a:spLocks noChangeArrowheads="1"/>
          </p:cNvSpPr>
          <p:nvPr/>
        </p:nvSpPr>
        <p:spPr bwMode="auto">
          <a:xfrm>
            <a:off x="2514600" y="381000"/>
            <a:ext cx="6400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400" i="1">
                <a:solidFill>
                  <a:srgbClr val="000000"/>
                </a:solidFill>
                <a:latin typeface=".VnTime" panose="020B7200000000000000" pitchFamily="34" charset="0"/>
              </a:rPr>
              <a:t>To the one who teaches me how to love,</a:t>
            </a:r>
          </a:p>
          <a:p>
            <a:r>
              <a:rPr lang="en-US" altLang="en-US" sz="2400" i="1">
                <a:solidFill>
                  <a:srgbClr val="000000"/>
                </a:solidFill>
                <a:latin typeface=".VnTime" panose="020B7200000000000000" pitchFamily="34" charset="0"/>
              </a:rPr>
              <a:t> cry and laugh. </a:t>
            </a:r>
          </a:p>
          <a:p>
            <a:r>
              <a:rPr lang="en-US" altLang="en-US" sz="2400" i="1">
                <a:solidFill>
                  <a:srgbClr val="000000"/>
                </a:solidFill>
                <a:latin typeface=".VnTime" panose="020B7200000000000000" pitchFamily="34" charset="0"/>
              </a:rPr>
              <a:t>To the one who says never lose heart and always </a:t>
            </a:r>
          </a:p>
          <a:p>
            <a:r>
              <a:rPr lang="en-US" altLang="en-US" sz="2400" i="1">
                <a:solidFill>
                  <a:srgbClr val="000000"/>
                </a:solidFill>
                <a:latin typeface=".VnTime" panose="020B7200000000000000" pitchFamily="34" charset="0"/>
              </a:rPr>
              <a:t>finish what you start. </a:t>
            </a:r>
          </a:p>
          <a:p>
            <a:r>
              <a:rPr lang="en-US" altLang="en-US" sz="2400" i="1">
                <a:solidFill>
                  <a:srgbClr val="000000"/>
                </a:solidFill>
                <a:latin typeface=".VnTime" panose="020B7200000000000000" pitchFamily="34" charset="0"/>
              </a:rPr>
              <a:t>To the one whose feelings for me are so strong that </a:t>
            </a:r>
          </a:p>
          <a:p>
            <a:r>
              <a:rPr lang="en-US" altLang="en-US" sz="2400" i="1">
                <a:solidFill>
                  <a:srgbClr val="000000"/>
                </a:solidFill>
                <a:latin typeface=".VnTime" panose="020B7200000000000000" pitchFamily="34" charset="0"/>
              </a:rPr>
              <a:t>the word love can’t describe them. </a:t>
            </a:r>
          </a:p>
          <a:p>
            <a:r>
              <a:rPr lang="en-US" altLang="en-US" sz="2400" i="1">
                <a:solidFill>
                  <a:srgbClr val="000000"/>
                </a:solidFill>
                <a:latin typeface=".VnTime" panose="020B7200000000000000" pitchFamily="34" charset="0"/>
              </a:rPr>
              <a:t>Can you guess who it is?</a:t>
            </a:r>
          </a:p>
          <a:p>
            <a:r>
              <a:rPr lang="en-US" altLang="en-US" sz="2400" i="1">
                <a:solidFill>
                  <a:srgbClr val="000000"/>
                </a:solidFill>
                <a:latin typeface=".VnTime" panose="020B7200000000000000" pitchFamily="34" charset="0"/>
              </a:rPr>
              <a:t>It’s not too hard to tell……</a:t>
            </a:r>
          </a:p>
        </p:txBody>
      </p:sp>
      <p:sp>
        <p:nvSpPr>
          <p:cNvPr id="8195" name="Rectangle 3">
            <a:extLst>
              <a:ext uri="{FF2B5EF4-FFF2-40B4-BE49-F238E27FC236}">
                <a16:creationId xmlns:a16="http://schemas.microsoft.com/office/drawing/2014/main" id="{E62BB2BF-54A1-4D3E-8AA2-83B5171455E1}"/>
              </a:ext>
            </a:extLst>
          </p:cNvPr>
          <p:cNvSpPr>
            <a:spLocks noChangeArrowheads="1"/>
          </p:cNvSpPr>
          <p:nvPr/>
        </p:nvSpPr>
        <p:spPr bwMode="auto">
          <a:xfrm>
            <a:off x="3352800" y="0"/>
            <a:ext cx="3048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200" b="1">
                <a:solidFill>
                  <a:srgbClr val="0000FF"/>
                </a:solidFill>
              </a:rPr>
              <a:t>Rita (Australia)</a:t>
            </a:r>
          </a:p>
        </p:txBody>
      </p:sp>
      <p:pic>
        <p:nvPicPr>
          <p:cNvPr id="484354" name="Picture 2" descr="fa">
            <a:extLst>
              <a:ext uri="{FF2B5EF4-FFF2-40B4-BE49-F238E27FC236}">
                <a16:creationId xmlns:a16="http://schemas.microsoft.com/office/drawing/2014/main" id="{406D25E3-5371-4B41-8482-C2A1CA2B191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6200" y="457200"/>
            <a:ext cx="2438400"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4373" name="Rectangle 21">
            <a:extLst>
              <a:ext uri="{FF2B5EF4-FFF2-40B4-BE49-F238E27FC236}">
                <a16:creationId xmlns:a16="http://schemas.microsoft.com/office/drawing/2014/main" id="{88309FC3-4628-4D87-B22F-A3A04DD1958E}"/>
              </a:ext>
            </a:extLst>
          </p:cNvPr>
          <p:cNvSpPr>
            <a:spLocks noChangeArrowheads="1"/>
          </p:cNvSpPr>
          <p:nvPr/>
        </p:nvSpPr>
        <p:spPr bwMode="auto">
          <a:xfrm>
            <a:off x="0" y="3695700"/>
            <a:ext cx="9144000" cy="28194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20000"/>
              </a:spcBef>
              <a:buClr>
                <a:schemeClr val="hlink"/>
              </a:buClr>
            </a:pPr>
            <a:r>
              <a:rPr lang="en-US" altLang="en-US" sz="2400">
                <a:solidFill>
                  <a:srgbClr val="0000FF"/>
                </a:solidFill>
              </a:rPr>
              <a:t>* </a:t>
            </a:r>
            <a:r>
              <a:rPr lang="en-US" altLang="en-US" sz="2400" u="sng">
                <a:solidFill>
                  <a:srgbClr val="0000FF"/>
                </a:solidFill>
              </a:rPr>
              <a:t>Read and decide </a:t>
            </a:r>
            <a:r>
              <a:rPr lang="en-US" altLang="en-US" sz="2400" b="1" i="1" u="sng">
                <a:solidFill>
                  <a:srgbClr val="0000FF"/>
                </a:solidFill>
              </a:rPr>
              <a:t>“True”</a:t>
            </a:r>
            <a:r>
              <a:rPr lang="en-US" altLang="en-US" sz="2400" u="sng">
                <a:solidFill>
                  <a:srgbClr val="0000FF"/>
                </a:solidFill>
              </a:rPr>
              <a:t> or </a:t>
            </a:r>
            <a:r>
              <a:rPr lang="en-US" altLang="en-US" sz="2400" b="1" i="1" u="sng">
                <a:solidFill>
                  <a:srgbClr val="0000FF"/>
                </a:solidFill>
              </a:rPr>
              <a:t>“False”</a:t>
            </a:r>
          </a:p>
          <a:p>
            <a:pPr eaLnBrk="1" hangingPunct="1">
              <a:spcBef>
                <a:spcPct val="20000"/>
              </a:spcBef>
              <a:buClr>
                <a:schemeClr val="hlink"/>
              </a:buClr>
            </a:pPr>
            <a:r>
              <a:rPr lang="en-US" altLang="en-US" sz="2400">
                <a:solidFill>
                  <a:srgbClr val="0000FF"/>
                </a:solidFill>
              </a:rPr>
              <a:t>1. Rita sends this card to her uncle._____</a:t>
            </a:r>
          </a:p>
          <a:p>
            <a:pPr eaLnBrk="1" hangingPunct="1">
              <a:spcBef>
                <a:spcPct val="20000"/>
              </a:spcBef>
              <a:buClr>
                <a:schemeClr val="hlink"/>
              </a:buClr>
            </a:pPr>
            <a:r>
              <a:rPr lang="en-US" altLang="en-US" sz="2400">
                <a:solidFill>
                  <a:srgbClr val="0000FF"/>
                </a:solidFill>
              </a:rPr>
              <a:t>2. Rita’s father teaches Rita how to love, cry and laugh.____</a:t>
            </a:r>
          </a:p>
          <a:p>
            <a:pPr eaLnBrk="1" hangingPunct="1">
              <a:spcBef>
                <a:spcPct val="20000"/>
              </a:spcBef>
              <a:buClr>
                <a:schemeClr val="hlink"/>
              </a:buClr>
            </a:pPr>
            <a:r>
              <a:rPr lang="en-US" altLang="en-US" sz="2400">
                <a:solidFill>
                  <a:srgbClr val="0000FF"/>
                </a:solidFill>
              </a:rPr>
              <a:t>3. Rita’s father loves her so much that no word can describe._____</a:t>
            </a:r>
          </a:p>
          <a:p>
            <a:pPr eaLnBrk="1" hangingPunct="1">
              <a:spcBef>
                <a:spcPct val="20000"/>
              </a:spcBef>
              <a:buClr>
                <a:schemeClr val="hlink"/>
              </a:buClr>
            </a:pPr>
            <a:r>
              <a:rPr lang="en-US" altLang="en-US" sz="2400">
                <a:solidFill>
                  <a:srgbClr val="0000FF"/>
                </a:solidFill>
              </a:rPr>
              <a:t> </a:t>
            </a:r>
          </a:p>
        </p:txBody>
      </p:sp>
      <p:sp>
        <p:nvSpPr>
          <p:cNvPr id="484393" name="Text Box 41">
            <a:extLst>
              <a:ext uri="{FF2B5EF4-FFF2-40B4-BE49-F238E27FC236}">
                <a16:creationId xmlns:a16="http://schemas.microsoft.com/office/drawing/2014/main" id="{5B168AD1-009F-4EBD-B977-B2D3FBA0F2AB}"/>
              </a:ext>
            </a:extLst>
          </p:cNvPr>
          <p:cNvSpPr txBox="1">
            <a:spLocks noChangeArrowheads="1"/>
          </p:cNvSpPr>
          <p:nvPr/>
        </p:nvSpPr>
        <p:spPr bwMode="auto">
          <a:xfrm>
            <a:off x="6629400" y="4851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400" b="1">
                <a:solidFill>
                  <a:srgbClr val="996633"/>
                </a:solidFill>
              </a:rPr>
              <a:t>T</a:t>
            </a:r>
          </a:p>
        </p:txBody>
      </p:sp>
      <p:sp>
        <p:nvSpPr>
          <p:cNvPr id="484394" name="Text Box 42">
            <a:extLst>
              <a:ext uri="{FF2B5EF4-FFF2-40B4-BE49-F238E27FC236}">
                <a16:creationId xmlns:a16="http://schemas.microsoft.com/office/drawing/2014/main" id="{3510EA62-907D-4C80-AB2D-AC6C39417A26}"/>
              </a:ext>
            </a:extLst>
          </p:cNvPr>
          <p:cNvSpPr txBox="1">
            <a:spLocks noChangeArrowheads="1"/>
          </p:cNvSpPr>
          <p:nvPr/>
        </p:nvSpPr>
        <p:spPr bwMode="auto">
          <a:xfrm>
            <a:off x="4508500" y="44069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400" b="1">
                <a:solidFill>
                  <a:srgbClr val="996633"/>
                </a:solidFill>
              </a:rPr>
              <a:t>F</a:t>
            </a:r>
          </a:p>
        </p:txBody>
      </p:sp>
      <p:sp>
        <p:nvSpPr>
          <p:cNvPr id="484395" name="Text Box 43">
            <a:extLst>
              <a:ext uri="{FF2B5EF4-FFF2-40B4-BE49-F238E27FC236}">
                <a16:creationId xmlns:a16="http://schemas.microsoft.com/office/drawing/2014/main" id="{9BD6DCD2-5A0C-4D62-B6CF-E3AA9CC960C1}"/>
              </a:ext>
            </a:extLst>
          </p:cNvPr>
          <p:cNvSpPr txBox="1">
            <a:spLocks noChangeArrowheads="1"/>
          </p:cNvSpPr>
          <p:nvPr/>
        </p:nvSpPr>
        <p:spPr bwMode="auto">
          <a:xfrm rot="10800000" flipV="1">
            <a:off x="7391400" y="52832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400" b="1">
                <a:solidFill>
                  <a:srgbClr val="996633"/>
                </a:solidFill>
              </a:rPr>
              <a:t>T</a:t>
            </a:r>
          </a:p>
        </p:txBody>
      </p:sp>
      <p:sp>
        <p:nvSpPr>
          <p:cNvPr id="484396" name="Line 44">
            <a:extLst>
              <a:ext uri="{FF2B5EF4-FFF2-40B4-BE49-F238E27FC236}">
                <a16:creationId xmlns:a16="http://schemas.microsoft.com/office/drawing/2014/main" id="{AD573A90-C30C-4E95-80A5-37299EA0B620}"/>
              </a:ext>
            </a:extLst>
          </p:cNvPr>
          <p:cNvSpPr>
            <a:spLocks noChangeShapeType="1"/>
          </p:cNvSpPr>
          <p:nvPr/>
        </p:nvSpPr>
        <p:spPr bwMode="auto">
          <a:xfrm>
            <a:off x="3530600" y="4838700"/>
            <a:ext cx="609600" cy="0"/>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484397" name="Rectangle 45">
            <a:extLst>
              <a:ext uri="{FF2B5EF4-FFF2-40B4-BE49-F238E27FC236}">
                <a16:creationId xmlns:a16="http://schemas.microsoft.com/office/drawing/2014/main" id="{D3A39136-08C2-4871-9257-A3632846E32B}"/>
              </a:ext>
            </a:extLst>
          </p:cNvPr>
          <p:cNvSpPr>
            <a:spLocks noChangeArrowheads="1"/>
          </p:cNvSpPr>
          <p:nvPr/>
        </p:nvSpPr>
        <p:spPr bwMode="auto">
          <a:xfrm>
            <a:off x="304800" y="2971800"/>
            <a:ext cx="1524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sz="2400" i="1" u="sng">
                <a:solidFill>
                  <a:srgbClr val="FF0066"/>
                </a:solidFill>
                <a:latin typeface=".VnTime" panose="020B7200000000000000" pitchFamily="34" charset="0"/>
              </a:rPr>
              <a:t>lose heart </a:t>
            </a:r>
            <a:r>
              <a:rPr lang="en-US" altLang="en-US" sz="2400" i="1">
                <a:solidFill>
                  <a:srgbClr val="FF0066"/>
                </a:solidFill>
                <a:latin typeface=".VnTime" panose="020B7200000000000000" pitchFamily="34" charset="0"/>
              </a:rPr>
              <a:t>(v):</a:t>
            </a:r>
          </a:p>
        </p:txBody>
      </p:sp>
      <p:sp>
        <p:nvSpPr>
          <p:cNvPr id="484398" name="Rectangle 46">
            <a:extLst>
              <a:ext uri="{FF2B5EF4-FFF2-40B4-BE49-F238E27FC236}">
                <a16:creationId xmlns:a16="http://schemas.microsoft.com/office/drawing/2014/main" id="{2445E090-EA92-4CC8-ACA9-4947D0E80884}"/>
              </a:ext>
            </a:extLst>
          </p:cNvPr>
          <p:cNvSpPr>
            <a:spLocks noChangeArrowheads="1"/>
          </p:cNvSpPr>
          <p:nvPr/>
        </p:nvSpPr>
        <p:spPr bwMode="auto">
          <a:xfrm>
            <a:off x="152400" y="3276600"/>
            <a:ext cx="1119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400" i="1" u="sng">
                <a:solidFill>
                  <a:srgbClr val="FF0066"/>
                </a:solidFill>
                <a:latin typeface=".VnTime" panose="020B7200000000000000" pitchFamily="34" charset="0"/>
              </a:rPr>
              <a:t>feelings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84354"/>
                                        </p:tgtEl>
                                        <p:attrNameLst>
                                          <p:attrName>style.visibility</p:attrName>
                                        </p:attrNameLst>
                                      </p:cBhvr>
                                      <p:to>
                                        <p:strVal val="visible"/>
                                      </p:to>
                                    </p:set>
                                    <p:animEffect transition="in" filter="dissolve">
                                      <p:cBhvr>
                                        <p:cTn id="7" dur="500"/>
                                        <p:tgtEl>
                                          <p:spTgt spid="48435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84356"/>
                                        </p:tgtEl>
                                        <p:attrNameLst>
                                          <p:attrName>style.visibility</p:attrName>
                                        </p:attrNameLst>
                                      </p:cBhvr>
                                      <p:to>
                                        <p:strVal val="visible"/>
                                      </p:to>
                                    </p:set>
                                    <p:animEffect transition="in" filter="blinds(horizontal)">
                                      <p:cBhvr>
                                        <p:cTn id="10" dur="500"/>
                                        <p:tgtEl>
                                          <p:spTgt spid="48435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84397"/>
                                        </p:tgtEl>
                                        <p:attrNameLst>
                                          <p:attrName>style.visibility</p:attrName>
                                        </p:attrNameLst>
                                      </p:cBhvr>
                                      <p:to>
                                        <p:strVal val="visible"/>
                                      </p:to>
                                    </p:set>
                                    <p:animEffect transition="in" filter="box(in)">
                                      <p:cBhvr>
                                        <p:cTn id="15" dur="500"/>
                                        <p:tgtEl>
                                          <p:spTgt spid="48439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484398"/>
                                        </p:tgtEl>
                                        <p:attrNameLst>
                                          <p:attrName>style.visibility</p:attrName>
                                        </p:attrNameLst>
                                      </p:cBhvr>
                                      <p:to>
                                        <p:strVal val="visible"/>
                                      </p:to>
                                    </p:set>
                                    <p:anim calcmode="lin" valueType="num">
                                      <p:cBhvr>
                                        <p:cTn id="20" dur="500" fill="hold"/>
                                        <p:tgtEl>
                                          <p:spTgt spid="484398"/>
                                        </p:tgtEl>
                                        <p:attrNameLst>
                                          <p:attrName>ppt_w</p:attrName>
                                        </p:attrNameLst>
                                      </p:cBhvr>
                                      <p:tavLst>
                                        <p:tav tm="0">
                                          <p:val>
                                            <p:fltVal val="0"/>
                                          </p:val>
                                        </p:tav>
                                        <p:tav tm="100000">
                                          <p:val>
                                            <p:strVal val="#ppt_w"/>
                                          </p:val>
                                        </p:tav>
                                      </p:tavLst>
                                    </p:anim>
                                    <p:anim calcmode="lin" valueType="num">
                                      <p:cBhvr>
                                        <p:cTn id="21" dur="500" fill="hold"/>
                                        <p:tgtEl>
                                          <p:spTgt spid="484398"/>
                                        </p:tgtEl>
                                        <p:attrNameLst>
                                          <p:attrName>ppt_h</p:attrName>
                                        </p:attrNameLst>
                                      </p:cBhvr>
                                      <p:tavLst>
                                        <p:tav tm="0">
                                          <p:val>
                                            <p:fltVal val="0"/>
                                          </p:val>
                                        </p:tav>
                                        <p:tav tm="100000">
                                          <p:val>
                                            <p:strVal val="#ppt_h"/>
                                          </p:val>
                                        </p:tav>
                                      </p:tavLst>
                                    </p:anim>
                                    <p:anim calcmode="lin" valueType="num">
                                      <p:cBhvr>
                                        <p:cTn id="22" dur="500" fill="hold"/>
                                        <p:tgtEl>
                                          <p:spTgt spid="484398"/>
                                        </p:tgtEl>
                                        <p:attrNameLst>
                                          <p:attrName>style.rotation</p:attrName>
                                        </p:attrNameLst>
                                      </p:cBhvr>
                                      <p:tavLst>
                                        <p:tav tm="0">
                                          <p:val>
                                            <p:fltVal val="360"/>
                                          </p:val>
                                        </p:tav>
                                        <p:tav tm="100000">
                                          <p:val>
                                            <p:fltVal val="0"/>
                                          </p:val>
                                        </p:tav>
                                      </p:tavLst>
                                    </p:anim>
                                    <p:animEffect transition="in" filter="fade">
                                      <p:cBhvr>
                                        <p:cTn id="23" dur="500"/>
                                        <p:tgtEl>
                                          <p:spTgt spid="48439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3" presetClass="entr" presetSubtype="16" fill="hold" grpId="0" nodeType="clickEffect">
                                  <p:stCondLst>
                                    <p:cond delay="0"/>
                                  </p:stCondLst>
                                  <p:childTnLst>
                                    <p:set>
                                      <p:cBhvr>
                                        <p:cTn id="27" dur="1" fill="hold">
                                          <p:stCondLst>
                                            <p:cond delay="0"/>
                                          </p:stCondLst>
                                        </p:cTn>
                                        <p:tgtEl>
                                          <p:spTgt spid="484373">
                                            <p:bg/>
                                          </p:spTgt>
                                        </p:tgtEl>
                                        <p:attrNameLst>
                                          <p:attrName>style.visibility</p:attrName>
                                        </p:attrNameLst>
                                      </p:cBhvr>
                                      <p:to>
                                        <p:strVal val="visible"/>
                                      </p:to>
                                    </p:set>
                                    <p:animEffect transition="in" filter="plus(in)">
                                      <p:cBhvr>
                                        <p:cTn id="28" dur="2000"/>
                                        <p:tgtEl>
                                          <p:spTgt spid="484373">
                                            <p:bg/>
                                          </p:spTgt>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484373">
                                            <p:txEl>
                                              <p:pRg st="0" end="0"/>
                                            </p:txEl>
                                          </p:spTgt>
                                        </p:tgtEl>
                                        <p:attrNameLst>
                                          <p:attrName>style.visibility</p:attrName>
                                        </p:attrNameLst>
                                      </p:cBhvr>
                                      <p:to>
                                        <p:strVal val="visible"/>
                                      </p:to>
                                    </p:set>
                                    <p:animEffect transition="in" filter="diamond(in)">
                                      <p:cBhvr>
                                        <p:cTn id="31" dur="2000"/>
                                        <p:tgtEl>
                                          <p:spTgt spid="484373">
                                            <p:txEl>
                                              <p:pRg st="0" end="0"/>
                                            </p:txEl>
                                          </p:spTgt>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484373">
                                            <p:txEl>
                                              <p:pRg st="1" end="1"/>
                                            </p:txEl>
                                          </p:spTgt>
                                        </p:tgtEl>
                                        <p:attrNameLst>
                                          <p:attrName>style.visibility</p:attrName>
                                        </p:attrNameLst>
                                      </p:cBhvr>
                                      <p:to>
                                        <p:strVal val="visible"/>
                                      </p:to>
                                    </p:set>
                                    <p:animEffect transition="in" filter="diamond(in)">
                                      <p:cBhvr>
                                        <p:cTn id="34" dur="2000"/>
                                        <p:tgtEl>
                                          <p:spTgt spid="484373">
                                            <p:txEl>
                                              <p:pRg st="1" end="1"/>
                                            </p:txEl>
                                          </p:spTgt>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484373">
                                            <p:txEl>
                                              <p:pRg st="2" end="2"/>
                                            </p:txEl>
                                          </p:spTgt>
                                        </p:tgtEl>
                                        <p:attrNameLst>
                                          <p:attrName>style.visibility</p:attrName>
                                        </p:attrNameLst>
                                      </p:cBhvr>
                                      <p:to>
                                        <p:strVal val="visible"/>
                                      </p:to>
                                    </p:set>
                                    <p:animEffect transition="in" filter="diamond(in)">
                                      <p:cBhvr>
                                        <p:cTn id="37" dur="2000"/>
                                        <p:tgtEl>
                                          <p:spTgt spid="484373">
                                            <p:txEl>
                                              <p:pRg st="2" end="2"/>
                                            </p:txEl>
                                          </p:spTgt>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484373">
                                            <p:txEl>
                                              <p:pRg st="3" end="3"/>
                                            </p:txEl>
                                          </p:spTgt>
                                        </p:tgtEl>
                                        <p:attrNameLst>
                                          <p:attrName>style.visibility</p:attrName>
                                        </p:attrNameLst>
                                      </p:cBhvr>
                                      <p:to>
                                        <p:strVal val="visible"/>
                                      </p:to>
                                    </p:set>
                                    <p:animEffect transition="in" filter="diamond(in)">
                                      <p:cBhvr>
                                        <p:cTn id="40" dur="2000"/>
                                        <p:tgtEl>
                                          <p:spTgt spid="484373">
                                            <p:txEl>
                                              <p:pRg st="3" end="3"/>
                                            </p:txEl>
                                          </p:spTgt>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484373">
                                            <p:txEl>
                                              <p:pRg st="4" end="4"/>
                                            </p:txEl>
                                          </p:spTgt>
                                        </p:tgtEl>
                                        <p:attrNameLst>
                                          <p:attrName>style.visibility</p:attrName>
                                        </p:attrNameLst>
                                      </p:cBhvr>
                                      <p:to>
                                        <p:strVal val="visible"/>
                                      </p:to>
                                    </p:set>
                                    <p:animEffect transition="in" filter="diamond(in)">
                                      <p:cBhvr>
                                        <p:cTn id="43" dur="2000"/>
                                        <p:tgtEl>
                                          <p:spTgt spid="484373">
                                            <p:txEl>
                                              <p:pRg st="4" end="4"/>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484394"/>
                                        </p:tgtEl>
                                        <p:attrNameLst>
                                          <p:attrName>style.visibility</p:attrName>
                                        </p:attrNameLst>
                                      </p:cBhvr>
                                      <p:to>
                                        <p:strVal val="visible"/>
                                      </p:to>
                                    </p:set>
                                    <p:animEffect transition="in" filter="blinds(horizontal)">
                                      <p:cBhvr>
                                        <p:cTn id="48" dur="500"/>
                                        <p:tgtEl>
                                          <p:spTgt spid="48439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8" presetClass="entr" presetSubtype="12" fill="hold" nodeType="clickEffect">
                                  <p:stCondLst>
                                    <p:cond delay="0"/>
                                  </p:stCondLst>
                                  <p:childTnLst>
                                    <p:set>
                                      <p:cBhvr>
                                        <p:cTn id="52" dur="1" fill="hold">
                                          <p:stCondLst>
                                            <p:cond delay="0"/>
                                          </p:stCondLst>
                                        </p:cTn>
                                        <p:tgtEl>
                                          <p:spTgt spid="484396"/>
                                        </p:tgtEl>
                                        <p:attrNameLst>
                                          <p:attrName>style.visibility</p:attrName>
                                        </p:attrNameLst>
                                      </p:cBhvr>
                                      <p:to>
                                        <p:strVal val="visible"/>
                                      </p:to>
                                    </p:set>
                                    <p:animEffect transition="in" filter="strips(downLeft)">
                                      <p:cBhvr>
                                        <p:cTn id="53" dur="500"/>
                                        <p:tgtEl>
                                          <p:spTgt spid="48439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484393"/>
                                        </p:tgtEl>
                                        <p:attrNameLst>
                                          <p:attrName>style.visibility</p:attrName>
                                        </p:attrNameLst>
                                      </p:cBhvr>
                                      <p:to>
                                        <p:strVal val="visible"/>
                                      </p:to>
                                    </p:set>
                                    <p:animEffect transition="in" filter="blinds(horizontal)">
                                      <p:cBhvr>
                                        <p:cTn id="58" dur="500"/>
                                        <p:tgtEl>
                                          <p:spTgt spid="48439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484395"/>
                                        </p:tgtEl>
                                        <p:attrNameLst>
                                          <p:attrName>style.visibility</p:attrName>
                                        </p:attrNameLst>
                                      </p:cBhvr>
                                      <p:to>
                                        <p:strVal val="visible"/>
                                      </p:to>
                                    </p:set>
                                    <p:animEffect transition="in" filter="blinds(horizontal)">
                                      <p:cBhvr>
                                        <p:cTn id="63" dur="500"/>
                                        <p:tgtEl>
                                          <p:spTgt spid="484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6" grpId="0"/>
      <p:bldP spid="484373" grpId="0" build="allAtOnce" animBg="1"/>
      <p:bldP spid="484393" grpId="0"/>
      <p:bldP spid="484394" grpId="0"/>
      <p:bldP spid="484395" grpId="0"/>
      <p:bldP spid="484397" grpId="0"/>
      <p:bldP spid="48439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485378" name="Rectangle 2">
            <a:extLst>
              <a:ext uri="{FF2B5EF4-FFF2-40B4-BE49-F238E27FC236}">
                <a16:creationId xmlns:a16="http://schemas.microsoft.com/office/drawing/2014/main" id="{4BD60BEC-9A87-4D4F-91CA-30BE0F308000}"/>
              </a:ext>
            </a:extLst>
          </p:cNvPr>
          <p:cNvSpPr>
            <a:spLocks noChangeArrowheads="1"/>
          </p:cNvSpPr>
          <p:nvPr/>
        </p:nvSpPr>
        <p:spPr bwMode="auto">
          <a:xfrm>
            <a:off x="228600" y="457200"/>
            <a:ext cx="50292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a:r>
              <a:rPr lang="en-US" altLang="en-US" sz="1600" b="1">
                <a:solidFill>
                  <a:srgbClr val="FF3300"/>
                </a:solidFill>
                <a:latin typeface=".VnArabia" panose="020B7200000000000000" pitchFamily="34" charset="0"/>
              </a:rPr>
              <a:t>    </a:t>
            </a:r>
            <a:r>
              <a:rPr lang="en-US" altLang="en-US" sz="2000">
                <a:solidFill>
                  <a:srgbClr val="FF00FF"/>
                </a:solidFill>
                <a:latin typeface=".VnTime" panose="020B7200000000000000" pitchFamily="34" charset="0"/>
              </a:rPr>
              <a:t>Daddy, I am writing to tell you how</a:t>
            </a:r>
          </a:p>
          <a:p>
            <a:pPr algn="just"/>
            <a:r>
              <a:rPr lang="en-US" altLang="en-US" sz="2000">
                <a:solidFill>
                  <a:srgbClr val="FF00FF"/>
                </a:solidFill>
                <a:latin typeface=".VnTime" panose="020B7200000000000000" pitchFamily="34" charset="0"/>
              </a:rPr>
              <a:t> much you are missed and loved. I will</a:t>
            </a:r>
          </a:p>
          <a:p>
            <a:pPr algn="just"/>
            <a:r>
              <a:rPr lang="en-US" altLang="en-US" sz="2000">
                <a:solidFill>
                  <a:srgbClr val="FF00FF"/>
                </a:solidFill>
                <a:latin typeface=".VnTime" panose="020B7200000000000000" pitchFamily="34" charset="0"/>
              </a:rPr>
              <a:t> always remember that day – my wedding </a:t>
            </a:r>
          </a:p>
          <a:p>
            <a:pPr algn="just"/>
            <a:r>
              <a:rPr lang="en-US" altLang="en-US" sz="2000">
                <a:solidFill>
                  <a:srgbClr val="FF00FF"/>
                </a:solidFill>
                <a:latin typeface=".VnTime" panose="020B7200000000000000" pitchFamily="34" charset="0"/>
              </a:rPr>
              <a:t>day you were standing there with tears in </a:t>
            </a:r>
          </a:p>
          <a:p>
            <a:pPr algn="just"/>
            <a:r>
              <a:rPr lang="en-US" altLang="en-US" sz="2000">
                <a:solidFill>
                  <a:srgbClr val="FF00FF"/>
                </a:solidFill>
                <a:latin typeface=".VnTime" panose="020B7200000000000000" pitchFamily="34" charset="0"/>
              </a:rPr>
              <a:t>your eyes while I was walking towards my </a:t>
            </a:r>
          </a:p>
          <a:p>
            <a:pPr algn="just"/>
            <a:r>
              <a:rPr lang="en-US" altLang="en-US" sz="2000">
                <a:solidFill>
                  <a:srgbClr val="FF00FF"/>
                </a:solidFill>
                <a:latin typeface=".VnTime" panose="020B7200000000000000" pitchFamily="34" charset="0"/>
              </a:rPr>
              <a:t>groom. You gave me a hug, and the feeling</a:t>
            </a:r>
          </a:p>
          <a:p>
            <a:pPr algn="just"/>
            <a:r>
              <a:rPr lang="en-US" altLang="en-US" sz="2000">
                <a:solidFill>
                  <a:srgbClr val="FF00FF"/>
                </a:solidFill>
                <a:latin typeface=".VnTime" panose="020B7200000000000000" pitchFamily="34" charset="0"/>
              </a:rPr>
              <a:t>that you never wanted to let me go. But at </a:t>
            </a:r>
          </a:p>
          <a:p>
            <a:pPr algn="just"/>
            <a:r>
              <a:rPr lang="en-US" altLang="en-US" sz="2000">
                <a:solidFill>
                  <a:srgbClr val="FF00FF"/>
                </a:solidFill>
                <a:latin typeface=".VnTime" panose="020B7200000000000000" pitchFamily="34" charset="0"/>
              </a:rPr>
              <a:t>last I had to leave you and start my new </a:t>
            </a:r>
          </a:p>
          <a:p>
            <a:pPr algn="just"/>
            <a:r>
              <a:rPr lang="en-US" altLang="en-US" sz="2000">
                <a:solidFill>
                  <a:srgbClr val="FF00FF"/>
                </a:solidFill>
                <a:latin typeface=".VnTime" panose="020B7200000000000000" pitchFamily="34" charset="0"/>
              </a:rPr>
              <a:t>life….  a moment in time that lasted </a:t>
            </a:r>
          </a:p>
          <a:p>
            <a:pPr algn="just"/>
            <a:r>
              <a:rPr lang="en-US" altLang="en-US" sz="2000">
                <a:solidFill>
                  <a:srgbClr val="FF00FF"/>
                </a:solidFill>
                <a:latin typeface=".VnTime" panose="020B7200000000000000" pitchFamily="34" charset="0"/>
              </a:rPr>
              <a:t>forever. I now have children, Dad but I will </a:t>
            </a:r>
          </a:p>
          <a:p>
            <a:pPr algn="just"/>
            <a:r>
              <a:rPr lang="en-US" altLang="en-US" sz="2000">
                <a:solidFill>
                  <a:srgbClr val="FF00FF"/>
                </a:solidFill>
                <a:latin typeface=".VnTime" panose="020B7200000000000000" pitchFamily="34" charset="0"/>
              </a:rPr>
              <a:t>always be your little girl! Happy Father’s Day</a:t>
            </a:r>
          </a:p>
        </p:txBody>
      </p:sp>
      <p:pic>
        <p:nvPicPr>
          <p:cNvPr id="485379" name="Picture 3">
            <a:extLst>
              <a:ext uri="{FF2B5EF4-FFF2-40B4-BE49-F238E27FC236}">
                <a16:creationId xmlns:a16="http://schemas.microsoft.com/office/drawing/2014/main" id="{7B3A8EC0-1BA6-47DE-B357-E4CBAE4FA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685800"/>
            <a:ext cx="3505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5380" name="Rectangle 4">
            <a:extLst>
              <a:ext uri="{FF2B5EF4-FFF2-40B4-BE49-F238E27FC236}">
                <a16:creationId xmlns:a16="http://schemas.microsoft.com/office/drawing/2014/main" id="{8BB92493-6807-4545-9449-9744B442736D}"/>
              </a:ext>
            </a:extLst>
          </p:cNvPr>
          <p:cNvSpPr>
            <a:spLocks noChangeArrowheads="1"/>
          </p:cNvSpPr>
          <p:nvPr/>
        </p:nvSpPr>
        <p:spPr bwMode="auto">
          <a:xfrm>
            <a:off x="685800" y="123825"/>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sz="3200" b="1">
                <a:solidFill>
                  <a:srgbClr val="0000FF"/>
                </a:solidFill>
              </a:rPr>
              <a:t>Jane (USA)</a:t>
            </a:r>
          </a:p>
        </p:txBody>
      </p:sp>
      <p:sp>
        <p:nvSpPr>
          <p:cNvPr id="485387" name="Rectangle 11">
            <a:extLst>
              <a:ext uri="{FF2B5EF4-FFF2-40B4-BE49-F238E27FC236}">
                <a16:creationId xmlns:a16="http://schemas.microsoft.com/office/drawing/2014/main" id="{27339B00-279A-49F6-AAB4-566A3A94F582}"/>
              </a:ext>
            </a:extLst>
          </p:cNvPr>
          <p:cNvSpPr>
            <a:spLocks noChangeArrowheads="1"/>
          </p:cNvSpPr>
          <p:nvPr/>
        </p:nvSpPr>
        <p:spPr bwMode="auto">
          <a:xfrm>
            <a:off x="0" y="4067175"/>
            <a:ext cx="9144000" cy="2590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eaLnBrk="1" hangingPunct="1">
              <a:spcBef>
                <a:spcPct val="20000"/>
              </a:spcBef>
              <a:buClr>
                <a:schemeClr val="hlink"/>
              </a:buClr>
            </a:pPr>
            <a:r>
              <a:rPr lang="en-US" altLang="en-US" sz="2400" b="1">
                <a:solidFill>
                  <a:srgbClr val="FF00FF"/>
                </a:solidFill>
              </a:rPr>
              <a:t>* </a:t>
            </a:r>
            <a:r>
              <a:rPr lang="en-US" altLang="en-US" sz="2400" b="1" u="sng">
                <a:solidFill>
                  <a:srgbClr val="FF00FF"/>
                </a:solidFill>
              </a:rPr>
              <a:t>Read and decide “True” or “False”</a:t>
            </a:r>
            <a:endParaRPr lang="en-US" altLang="en-US" sz="2400" b="1">
              <a:solidFill>
                <a:srgbClr val="FF00FF"/>
              </a:solidFill>
            </a:endParaRPr>
          </a:p>
          <a:p>
            <a:pPr algn="just">
              <a:buFontTx/>
              <a:buAutoNum type="arabicPeriod"/>
            </a:pPr>
            <a:r>
              <a:rPr lang="en-US" altLang="en-US" sz="2400">
                <a:solidFill>
                  <a:srgbClr val="0000FF"/>
                </a:solidFill>
              </a:rPr>
              <a:t>Jane doesn’t love her father.______</a:t>
            </a:r>
          </a:p>
          <a:p>
            <a:pPr algn="just">
              <a:buFontTx/>
              <a:buAutoNum type="arabicPeriod"/>
            </a:pPr>
            <a:r>
              <a:rPr lang="en-US" altLang="en-US" sz="2400">
                <a:solidFill>
                  <a:srgbClr val="0000FF"/>
                </a:solidFill>
              </a:rPr>
              <a:t> Father cried when Jane was walking towards her groom._______</a:t>
            </a:r>
          </a:p>
          <a:p>
            <a:pPr algn="just"/>
            <a:r>
              <a:rPr lang="en-US" altLang="en-US" sz="2400">
                <a:solidFill>
                  <a:srgbClr val="0000FF"/>
                </a:solidFill>
              </a:rPr>
              <a:t>3. Father gave her a hug , and the feeling that father never wanted to let her</a:t>
            </a:r>
          </a:p>
          <a:p>
            <a:pPr algn="just"/>
            <a:r>
              <a:rPr lang="en-US" altLang="en-US" sz="2400">
                <a:solidFill>
                  <a:srgbClr val="0000FF"/>
                </a:solidFill>
              </a:rPr>
              <a:t>go._______ </a:t>
            </a:r>
          </a:p>
        </p:txBody>
      </p:sp>
      <p:sp>
        <p:nvSpPr>
          <p:cNvPr id="485392" name="Text Box 16">
            <a:extLst>
              <a:ext uri="{FF2B5EF4-FFF2-40B4-BE49-F238E27FC236}">
                <a16:creationId xmlns:a16="http://schemas.microsoft.com/office/drawing/2014/main" id="{360166CA-3A9B-4C6A-AD47-FBF746479A72}"/>
              </a:ext>
            </a:extLst>
          </p:cNvPr>
          <p:cNvSpPr txBox="1">
            <a:spLocks noChangeArrowheads="1"/>
          </p:cNvSpPr>
          <p:nvPr/>
        </p:nvSpPr>
        <p:spPr bwMode="auto">
          <a:xfrm>
            <a:off x="3971925" y="4764088"/>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400" b="1">
                <a:solidFill>
                  <a:srgbClr val="996633"/>
                </a:solidFill>
              </a:rPr>
              <a:t>F</a:t>
            </a:r>
          </a:p>
        </p:txBody>
      </p:sp>
      <p:sp>
        <p:nvSpPr>
          <p:cNvPr id="485393" name="Text Box 17">
            <a:extLst>
              <a:ext uri="{FF2B5EF4-FFF2-40B4-BE49-F238E27FC236}">
                <a16:creationId xmlns:a16="http://schemas.microsoft.com/office/drawing/2014/main" id="{024805B9-B5DC-403A-91B7-C4AA14F8FB28}"/>
              </a:ext>
            </a:extLst>
          </p:cNvPr>
          <p:cNvSpPr txBox="1">
            <a:spLocks noChangeArrowheads="1"/>
          </p:cNvSpPr>
          <p:nvPr/>
        </p:nvSpPr>
        <p:spPr bwMode="auto">
          <a:xfrm>
            <a:off x="7391400" y="5105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400" b="1">
                <a:solidFill>
                  <a:srgbClr val="996633"/>
                </a:solidFill>
              </a:rPr>
              <a:t>T</a:t>
            </a:r>
          </a:p>
        </p:txBody>
      </p:sp>
      <p:sp>
        <p:nvSpPr>
          <p:cNvPr id="485394" name="Text Box 18">
            <a:extLst>
              <a:ext uri="{FF2B5EF4-FFF2-40B4-BE49-F238E27FC236}">
                <a16:creationId xmlns:a16="http://schemas.microsoft.com/office/drawing/2014/main" id="{15D8A16D-430B-4D15-BDE7-466853521EA4}"/>
              </a:ext>
            </a:extLst>
          </p:cNvPr>
          <p:cNvSpPr txBox="1">
            <a:spLocks noChangeArrowheads="1"/>
          </p:cNvSpPr>
          <p:nvPr/>
        </p:nvSpPr>
        <p:spPr bwMode="auto">
          <a:xfrm>
            <a:off x="762000" y="5867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400" b="1">
                <a:solidFill>
                  <a:srgbClr val="996633"/>
                </a:solidFill>
              </a:rPr>
              <a:t>T</a:t>
            </a:r>
          </a:p>
        </p:txBody>
      </p:sp>
      <p:sp>
        <p:nvSpPr>
          <p:cNvPr id="485395" name="Line 19">
            <a:extLst>
              <a:ext uri="{FF2B5EF4-FFF2-40B4-BE49-F238E27FC236}">
                <a16:creationId xmlns:a16="http://schemas.microsoft.com/office/drawing/2014/main" id="{DBCE3813-D383-41E1-948C-20F6E9CB409C}"/>
              </a:ext>
            </a:extLst>
          </p:cNvPr>
          <p:cNvSpPr>
            <a:spLocks noChangeShapeType="1"/>
          </p:cNvSpPr>
          <p:nvPr/>
        </p:nvSpPr>
        <p:spPr bwMode="auto">
          <a:xfrm>
            <a:off x="1016000" y="5153025"/>
            <a:ext cx="838200" cy="0"/>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485400" name="Line 24">
            <a:extLst>
              <a:ext uri="{FF2B5EF4-FFF2-40B4-BE49-F238E27FC236}">
                <a16:creationId xmlns:a16="http://schemas.microsoft.com/office/drawing/2014/main" id="{91182553-DBBB-4469-8B4F-638AA868C16F}"/>
              </a:ext>
            </a:extLst>
          </p:cNvPr>
          <p:cNvSpPr>
            <a:spLocks noChangeShapeType="1"/>
          </p:cNvSpPr>
          <p:nvPr/>
        </p:nvSpPr>
        <p:spPr bwMode="auto">
          <a:xfrm>
            <a:off x="3448050" y="2085975"/>
            <a:ext cx="76200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485401" name="Line 25">
            <a:extLst>
              <a:ext uri="{FF2B5EF4-FFF2-40B4-BE49-F238E27FC236}">
                <a16:creationId xmlns:a16="http://schemas.microsoft.com/office/drawing/2014/main" id="{0B2163FB-4F5D-4848-B57B-AB30EF0BEF04}"/>
              </a:ext>
            </a:extLst>
          </p:cNvPr>
          <p:cNvSpPr>
            <a:spLocks noChangeShapeType="1"/>
          </p:cNvSpPr>
          <p:nvPr/>
        </p:nvSpPr>
        <p:spPr bwMode="auto">
          <a:xfrm>
            <a:off x="290513" y="2390775"/>
            <a:ext cx="76200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485402" name="Line 26">
            <a:extLst>
              <a:ext uri="{FF2B5EF4-FFF2-40B4-BE49-F238E27FC236}">
                <a16:creationId xmlns:a16="http://schemas.microsoft.com/office/drawing/2014/main" id="{0F63DA13-60B9-4215-A306-8C50591025BA}"/>
              </a:ext>
            </a:extLst>
          </p:cNvPr>
          <p:cNvSpPr>
            <a:spLocks noChangeShapeType="1"/>
          </p:cNvSpPr>
          <p:nvPr/>
        </p:nvSpPr>
        <p:spPr bwMode="auto">
          <a:xfrm>
            <a:off x="3695700" y="1781175"/>
            <a:ext cx="53340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485404" name="Line 28">
            <a:extLst>
              <a:ext uri="{FF2B5EF4-FFF2-40B4-BE49-F238E27FC236}">
                <a16:creationId xmlns:a16="http://schemas.microsoft.com/office/drawing/2014/main" id="{33FA9B1D-0B51-47C7-B3A1-66304D66C841}"/>
              </a:ext>
            </a:extLst>
          </p:cNvPr>
          <p:cNvSpPr>
            <a:spLocks noChangeShapeType="1"/>
          </p:cNvSpPr>
          <p:nvPr/>
        </p:nvSpPr>
        <p:spPr bwMode="auto">
          <a:xfrm>
            <a:off x="1585913" y="2395538"/>
            <a:ext cx="144780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85380"/>
                                        </p:tgtEl>
                                        <p:attrNameLst>
                                          <p:attrName>style.visibility</p:attrName>
                                        </p:attrNameLst>
                                      </p:cBhvr>
                                      <p:to>
                                        <p:strVal val="visible"/>
                                      </p:to>
                                    </p:set>
                                    <p:animEffect transition="in" filter="box(in)">
                                      <p:cBhvr>
                                        <p:cTn id="7" dur="500"/>
                                        <p:tgtEl>
                                          <p:spTgt spid="4853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85379"/>
                                        </p:tgtEl>
                                        <p:attrNameLst>
                                          <p:attrName>style.visibility</p:attrName>
                                        </p:attrNameLst>
                                      </p:cBhvr>
                                      <p:to>
                                        <p:strVal val="visible"/>
                                      </p:to>
                                    </p:set>
                                    <p:animEffect transition="in" filter="diamond(in)">
                                      <p:cBhvr>
                                        <p:cTn id="12" dur="2000"/>
                                        <p:tgtEl>
                                          <p:spTgt spid="4853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85378"/>
                                        </p:tgtEl>
                                        <p:attrNameLst>
                                          <p:attrName>style.visibility</p:attrName>
                                        </p:attrNameLst>
                                      </p:cBhvr>
                                      <p:to>
                                        <p:strVal val="visible"/>
                                      </p:to>
                                    </p:set>
                                    <p:animEffect transition="in" filter="box(in)">
                                      <p:cBhvr>
                                        <p:cTn id="17" dur="500"/>
                                        <p:tgtEl>
                                          <p:spTgt spid="4853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85402"/>
                                        </p:tgtEl>
                                        <p:attrNameLst>
                                          <p:attrName>style.visibility</p:attrName>
                                        </p:attrNameLst>
                                      </p:cBhvr>
                                      <p:to>
                                        <p:strVal val="visible"/>
                                      </p:to>
                                    </p:set>
                                    <p:animEffect transition="in" filter="blinds(horizontal)">
                                      <p:cBhvr>
                                        <p:cTn id="22" dur="500"/>
                                        <p:tgtEl>
                                          <p:spTgt spid="48540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485400"/>
                                        </p:tgtEl>
                                        <p:attrNameLst>
                                          <p:attrName>style.visibility</p:attrName>
                                        </p:attrNameLst>
                                      </p:cBhvr>
                                      <p:to>
                                        <p:strVal val="visible"/>
                                      </p:to>
                                    </p:set>
                                    <p:animEffect transition="in" filter="checkerboard(across)">
                                      <p:cBhvr>
                                        <p:cTn id="27" dur="500"/>
                                        <p:tgtEl>
                                          <p:spTgt spid="48540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nodeType="clickEffect">
                                  <p:stCondLst>
                                    <p:cond delay="0"/>
                                  </p:stCondLst>
                                  <p:childTnLst>
                                    <p:set>
                                      <p:cBhvr>
                                        <p:cTn id="31" dur="1" fill="hold">
                                          <p:stCondLst>
                                            <p:cond delay="0"/>
                                          </p:stCondLst>
                                        </p:cTn>
                                        <p:tgtEl>
                                          <p:spTgt spid="485401"/>
                                        </p:tgtEl>
                                        <p:attrNameLst>
                                          <p:attrName>style.visibility</p:attrName>
                                        </p:attrNameLst>
                                      </p:cBhvr>
                                      <p:to>
                                        <p:strVal val="visible"/>
                                      </p:to>
                                    </p:set>
                                    <p:animEffect transition="in" filter="strips(downLeft)">
                                      <p:cBhvr>
                                        <p:cTn id="32" dur="500"/>
                                        <p:tgtEl>
                                          <p:spTgt spid="48540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nodeType="clickEffect">
                                  <p:stCondLst>
                                    <p:cond delay="0"/>
                                  </p:stCondLst>
                                  <p:childTnLst>
                                    <p:set>
                                      <p:cBhvr>
                                        <p:cTn id="36" dur="1" fill="hold">
                                          <p:stCondLst>
                                            <p:cond delay="0"/>
                                          </p:stCondLst>
                                        </p:cTn>
                                        <p:tgtEl>
                                          <p:spTgt spid="485404"/>
                                        </p:tgtEl>
                                        <p:attrNameLst>
                                          <p:attrName>style.visibility</p:attrName>
                                        </p:attrNameLst>
                                      </p:cBhvr>
                                      <p:to>
                                        <p:strVal val="visible"/>
                                      </p:to>
                                    </p:set>
                                    <p:animEffect transition="in" filter="strips(downLeft)">
                                      <p:cBhvr>
                                        <p:cTn id="37" dur="500"/>
                                        <p:tgtEl>
                                          <p:spTgt spid="48540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85387">
                                            <p:bg/>
                                          </p:spTgt>
                                        </p:tgtEl>
                                        <p:attrNameLst>
                                          <p:attrName>style.visibility</p:attrName>
                                        </p:attrNameLst>
                                      </p:cBhvr>
                                      <p:to>
                                        <p:strVal val="visible"/>
                                      </p:to>
                                    </p:set>
                                    <p:animEffect transition="in" filter="box(in)">
                                      <p:cBhvr>
                                        <p:cTn id="42" dur="500"/>
                                        <p:tgtEl>
                                          <p:spTgt spid="485387">
                                            <p:bg/>
                                          </p:spTgt>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485387">
                                            <p:txEl>
                                              <p:pRg st="0" end="0"/>
                                            </p:txEl>
                                          </p:spTgt>
                                        </p:tgtEl>
                                        <p:attrNameLst>
                                          <p:attrName>style.visibility</p:attrName>
                                        </p:attrNameLst>
                                      </p:cBhvr>
                                      <p:to>
                                        <p:strVal val="visible"/>
                                      </p:to>
                                    </p:set>
                                    <p:animEffect transition="in" filter="box(in)">
                                      <p:cBhvr>
                                        <p:cTn id="45" dur="500"/>
                                        <p:tgtEl>
                                          <p:spTgt spid="485387">
                                            <p:txEl>
                                              <p:pRg st="0" end="0"/>
                                            </p:txEl>
                                          </p:spTgt>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485387">
                                            <p:txEl>
                                              <p:pRg st="1" end="1"/>
                                            </p:txEl>
                                          </p:spTgt>
                                        </p:tgtEl>
                                        <p:attrNameLst>
                                          <p:attrName>style.visibility</p:attrName>
                                        </p:attrNameLst>
                                      </p:cBhvr>
                                      <p:to>
                                        <p:strVal val="visible"/>
                                      </p:to>
                                    </p:set>
                                    <p:animEffect transition="in" filter="box(in)">
                                      <p:cBhvr>
                                        <p:cTn id="48" dur="500"/>
                                        <p:tgtEl>
                                          <p:spTgt spid="485387">
                                            <p:txEl>
                                              <p:pRg st="1" end="1"/>
                                            </p:txEl>
                                          </p:spTgt>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485387">
                                            <p:txEl>
                                              <p:pRg st="2" end="2"/>
                                            </p:txEl>
                                          </p:spTgt>
                                        </p:tgtEl>
                                        <p:attrNameLst>
                                          <p:attrName>style.visibility</p:attrName>
                                        </p:attrNameLst>
                                      </p:cBhvr>
                                      <p:to>
                                        <p:strVal val="visible"/>
                                      </p:to>
                                    </p:set>
                                    <p:animEffect transition="in" filter="box(in)">
                                      <p:cBhvr>
                                        <p:cTn id="51" dur="500"/>
                                        <p:tgtEl>
                                          <p:spTgt spid="485387">
                                            <p:txEl>
                                              <p:pRg st="2" end="2"/>
                                            </p:txEl>
                                          </p:spTgt>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485387">
                                            <p:txEl>
                                              <p:pRg st="3" end="3"/>
                                            </p:txEl>
                                          </p:spTgt>
                                        </p:tgtEl>
                                        <p:attrNameLst>
                                          <p:attrName>style.visibility</p:attrName>
                                        </p:attrNameLst>
                                      </p:cBhvr>
                                      <p:to>
                                        <p:strVal val="visible"/>
                                      </p:to>
                                    </p:set>
                                    <p:animEffect transition="in" filter="box(in)">
                                      <p:cBhvr>
                                        <p:cTn id="54" dur="500"/>
                                        <p:tgtEl>
                                          <p:spTgt spid="485387">
                                            <p:txEl>
                                              <p:pRg st="3" end="3"/>
                                            </p:txEl>
                                          </p:spTgt>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485387">
                                            <p:txEl>
                                              <p:pRg st="4" end="4"/>
                                            </p:txEl>
                                          </p:spTgt>
                                        </p:tgtEl>
                                        <p:attrNameLst>
                                          <p:attrName>style.visibility</p:attrName>
                                        </p:attrNameLst>
                                      </p:cBhvr>
                                      <p:to>
                                        <p:strVal val="visible"/>
                                      </p:to>
                                    </p:set>
                                    <p:animEffect transition="in" filter="box(in)">
                                      <p:cBhvr>
                                        <p:cTn id="57" dur="500"/>
                                        <p:tgtEl>
                                          <p:spTgt spid="485387">
                                            <p:txEl>
                                              <p:pRg st="4" end="4"/>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85392"/>
                                        </p:tgtEl>
                                        <p:attrNameLst>
                                          <p:attrName>style.visibility</p:attrName>
                                        </p:attrNameLst>
                                      </p:cBhvr>
                                      <p:to>
                                        <p:strVal val="visible"/>
                                      </p:to>
                                    </p:set>
                                    <p:animEffect transition="in" filter="blinds(horizontal)">
                                      <p:cBhvr>
                                        <p:cTn id="62" dur="500"/>
                                        <p:tgtEl>
                                          <p:spTgt spid="48539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nodeType="clickEffect">
                                  <p:stCondLst>
                                    <p:cond delay="0"/>
                                  </p:stCondLst>
                                  <p:childTnLst>
                                    <p:set>
                                      <p:cBhvr>
                                        <p:cTn id="66" dur="1" fill="hold">
                                          <p:stCondLst>
                                            <p:cond delay="0"/>
                                          </p:stCondLst>
                                        </p:cTn>
                                        <p:tgtEl>
                                          <p:spTgt spid="485395"/>
                                        </p:tgtEl>
                                        <p:attrNameLst>
                                          <p:attrName>style.visibility</p:attrName>
                                        </p:attrNameLst>
                                      </p:cBhvr>
                                      <p:to>
                                        <p:strVal val="visible"/>
                                      </p:to>
                                    </p:set>
                                    <p:animEffect transition="in" filter="dissolve">
                                      <p:cBhvr>
                                        <p:cTn id="67" dur="500"/>
                                        <p:tgtEl>
                                          <p:spTgt spid="48539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85393"/>
                                        </p:tgtEl>
                                        <p:attrNameLst>
                                          <p:attrName>style.visibility</p:attrName>
                                        </p:attrNameLst>
                                      </p:cBhvr>
                                      <p:to>
                                        <p:strVal val="visible"/>
                                      </p:to>
                                    </p:set>
                                    <p:animEffect transition="in" filter="blinds(horizontal)">
                                      <p:cBhvr>
                                        <p:cTn id="72" dur="500"/>
                                        <p:tgtEl>
                                          <p:spTgt spid="48539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485394"/>
                                        </p:tgtEl>
                                        <p:attrNameLst>
                                          <p:attrName>style.visibility</p:attrName>
                                        </p:attrNameLst>
                                      </p:cBhvr>
                                      <p:to>
                                        <p:strVal val="visible"/>
                                      </p:to>
                                    </p:set>
                                    <p:animEffect transition="in" filter="blinds(horizontal)">
                                      <p:cBhvr>
                                        <p:cTn id="77" dur="500"/>
                                        <p:tgtEl>
                                          <p:spTgt spid="485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8" grpId="0"/>
      <p:bldP spid="485380" grpId="0"/>
      <p:bldP spid="485387" grpId="0" build="allAtOnce" animBg="1"/>
      <p:bldP spid="485392" grpId="0"/>
      <p:bldP spid="485393" grpId="0"/>
      <p:bldP spid="48539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486402" name="Picture 2">
            <a:extLst>
              <a:ext uri="{FF2B5EF4-FFF2-40B4-BE49-F238E27FC236}">
                <a16:creationId xmlns:a16="http://schemas.microsoft.com/office/drawing/2014/main" id="{5048DC15-C2E2-4E3A-8DDA-F742021906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685800"/>
            <a:ext cx="4343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6403" name="Rectangle 3">
            <a:extLst>
              <a:ext uri="{FF2B5EF4-FFF2-40B4-BE49-F238E27FC236}">
                <a16:creationId xmlns:a16="http://schemas.microsoft.com/office/drawing/2014/main" id="{062A60B1-076F-4692-BABF-3ACCFB5BED32}"/>
              </a:ext>
            </a:extLst>
          </p:cNvPr>
          <p:cNvSpPr>
            <a:spLocks noChangeArrowheads="1"/>
          </p:cNvSpPr>
          <p:nvPr/>
        </p:nvSpPr>
        <p:spPr bwMode="auto">
          <a:xfrm>
            <a:off x="4165600" y="127000"/>
            <a:ext cx="2743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sz="2800" b="1">
                <a:solidFill>
                  <a:srgbClr val="0000FF"/>
                </a:solidFill>
              </a:rPr>
              <a:t>Bob ( Australia)</a:t>
            </a:r>
          </a:p>
        </p:txBody>
      </p:sp>
      <p:sp>
        <p:nvSpPr>
          <p:cNvPr id="486404" name="Rectangle 4">
            <a:extLst>
              <a:ext uri="{FF2B5EF4-FFF2-40B4-BE49-F238E27FC236}">
                <a16:creationId xmlns:a16="http://schemas.microsoft.com/office/drawing/2014/main" id="{59DFAABA-75BF-4007-A2B3-6DA09CD0BD94}"/>
              </a:ext>
            </a:extLst>
          </p:cNvPr>
          <p:cNvSpPr>
            <a:spLocks noChangeArrowheads="1"/>
          </p:cNvSpPr>
          <p:nvPr/>
        </p:nvSpPr>
        <p:spPr bwMode="auto">
          <a:xfrm>
            <a:off x="152400" y="279400"/>
            <a:ext cx="8610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100">
                <a:solidFill>
                  <a:srgbClr val="FF00FF"/>
                </a:solidFill>
                <a:latin typeface=".VnTime" panose="020B7200000000000000" pitchFamily="34" charset="0"/>
              </a:rPr>
              <a:t>You ask me what I think about my</a:t>
            </a:r>
          </a:p>
          <a:p>
            <a:r>
              <a:rPr lang="en-US" altLang="en-US" sz="2100">
                <a:solidFill>
                  <a:srgbClr val="FF00FF"/>
                </a:solidFill>
                <a:latin typeface=".VnTime" panose="020B7200000000000000" pitchFamily="34" charset="0"/>
              </a:rPr>
              <a:t> dad. Great! Great! I must tell you </a:t>
            </a:r>
          </a:p>
          <a:p>
            <a:r>
              <a:rPr lang="en-US" altLang="en-US" sz="2100">
                <a:solidFill>
                  <a:srgbClr val="FF00FF"/>
                </a:solidFill>
                <a:latin typeface=".VnTime" panose="020B7200000000000000" pitchFamily="34" charset="0"/>
              </a:rPr>
              <a:t>my dad is the best person in the </a:t>
            </a:r>
          </a:p>
          <a:p>
            <a:r>
              <a:rPr lang="en-US" altLang="en-US" sz="2100">
                <a:solidFill>
                  <a:srgbClr val="FF00FF"/>
                </a:solidFill>
                <a:latin typeface=".VnTime" panose="020B7200000000000000" pitchFamily="34" charset="0"/>
              </a:rPr>
              <a:t>world. Do you know what I mean?</a:t>
            </a:r>
          </a:p>
          <a:p>
            <a:r>
              <a:rPr lang="en-US" altLang="en-US" sz="2100">
                <a:solidFill>
                  <a:srgbClr val="FF00FF"/>
                </a:solidFill>
                <a:latin typeface=".VnTime" panose="020B7200000000000000" pitchFamily="34" charset="0"/>
              </a:rPr>
              <a:t> He is a considerate and generous</a:t>
            </a:r>
          </a:p>
          <a:p>
            <a:r>
              <a:rPr lang="en-US" altLang="en-US" sz="2100">
                <a:solidFill>
                  <a:srgbClr val="FF00FF"/>
                </a:solidFill>
                <a:latin typeface=".VnTime" panose="020B7200000000000000" pitchFamily="34" charset="0"/>
              </a:rPr>
              <a:t> man who is loved not only by his</a:t>
            </a:r>
          </a:p>
          <a:p>
            <a:r>
              <a:rPr lang="en-US" altLang="en-US" sz="2100">
                <a:solidFill>
                  <a:srgbClr val="FF00FF"/>
                </a:solidFill>
                <a:latin typeface=".VnTime" panose="020B7200000000000000" pitchFamily="34" charset="0"/>
              </a:rPr>
              <a:t> family but also by all his friends.</a:t>
            </a:r>
          </a:p>
          <a:p>
            <a:r>
              <a:rPr lang="en-US" altLang="en-US" sz="2100">
                <a:solidFill>
                  <a:srgbClr val="FF00FF"/>
                </a:solidFill>
                <a:latin typeface=".VnTime" panose="020B7200000000000000" pitchFamily="34" charset="0"/>
              </a:rPr>
              <a:t> His priority is always his family. </a:t>
            </a:r>
          </a:p>
          <a:p>
            <a:r>
              <a:rPr lang="en-US" altLang="en-US" sz="2100">
                <a:solidFill>
                  <a:srgbClr val="FF00FF"/>
                </a:solidFill>
                <a:latin typeface=".VnTime" panose="020B7200000000000000" pitchFamily="34" charset="0"/>
              </a:rPr>
              <a:t>His sense of humor distinguishes</a:t>
            </a:r>
          </a:p>
          <a:p>
            <a:r>
              <a:rPr lang="en-US" altLang="en-US" sz="2100">
                <a:solidFill>
                  <a:srgbClr val="FF00FF"/>
                </a:solidFill>
                <a:latin typeface=".VnTime" panose="020B7200000000000000" pitchFamily="34" charset="0"/>
              </a:rPr>
              <a:t> his from others. In a word, my </a:t>
            </a:r>
          </a:p>
          <a:p>
            <a:r>
              <a:rPr lang="en-US" altLang="en-US" sz="2100">
                <a:solidFill>
                  <a:srgbClr val="FF00FF"/>
                </a:solidFill>
                <a:latin typeface=".VnTime" panose="020B7200000000000000" pitchFamily="34" charset="0"/>
              </a:rPr>
              <a:t>dad’s terrific! I’m so proud of him </a:t>
            </a:r>
          </a:p>
          <a:p>
            <a:r>
              <a:rPr lang="en-US" altLang="en-US" sz="2100">
                <a:solidFill>
                  <a:srgbClr val="FF00FF"/>
                </a:solidFill>
                <a:latin typeface=".VnTime" panose="020B7200000000000000" pitchFamily="34" charset="0"/>
              </a:rPr>
              <a:t>and love him so much.</a:t>
            </a:r>
          </a:p>
          <a:p>
            <a:r>
              <a:rPr lang="en-US" altLang="en-US" sz="2100">
                <a:solidFill>
                  <a:srgbClr val="FF00FF"/>
                </a:solidFill>
                <a:latin typeface=".VnTime" panose="020B7200000000000000" pitchFamily="34" charset="0"/>
              </a:rPr>
              <a:t> Happy Father’s  Day, Daddy!</a:t>
            </a:r>
          </a:p>
        </p:txBody>
      </p:sp>
      <p:sp>
        <p:nvSpPr>
          <p:cNvPr id="486420" name="Rectangle 20">
            <a:extLst>
              <a:ext uri="{FF2B5EF4-FFF2-40B4-BE49-F238E27FC236}">
                <a16:creationId xmlns:a16="http://schemas.microsoft.com/office/drawing/2014/main" id="{CC359E5C-593A-4B30-821D-531B20A9661B}"/>
              </a:ext>
            </a:extLst>
          </p:cNvPr>
          <p:cNvSpPr>
            <a:spLocks noChangeArrowheads="1"/>
          </p:cNvSpPr>
          <p:nvPr/>
        </p:nvSpPr>
        <p:spPr bwMode="auto">
          <a:xfrm>
            <a:off x="152400" y="4546600"/>
            <a:ext cx="9144000" cy="1981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20000"/>
              </a:spcBef>
              <a:buClr>
                <a:schemeClr val="hlink"/>
              </a:buClr>
            </a:pPr>
            <a:r>
              <a:rPr lang="en-US" altLang="en-US" sz="2400" b="1">
                <a:solidFill>
                  <a:srgbClr val="0000FF"/>
                </a:solidFill>
              </a:rPr>
              <a:t>* </a:t>
            </a:r>
            <a:r>
              <a:rPr lang="en-US" altLang="en-US" sz="2400" b="1" u="sng">
                <a:solidFill>
                  <a:srgbClr val="0000FF"/>
                </a:solidFill>
              </a:rPr>
              <a:t>Read and decide “True” or “False”</a:t>
            </a:r>
            <a:endParaRPr lang="en-US" altLang="en-US" sz="2400" b="1">
              <a:solidFill>
                <a:srgbClr val="0000FF"/>
              </a:solidFill>
            </a:endParaRPr>
          </a:p>
          <a:p>
            <a:r>
              <a:rPr lang="en-US" altLang="en-US" sz="2400">
                <a:solidFill>
                  <a:srgbClr val="0000FF"/>
                </a:solidFill>
              </a:rPr>
              <a:t>1. His father is considerate and generous._______ </a:t>
            </a:r>
          </a:p>
          <a:p>
            <a:r>
              <a:rPr lang="en-US" altLang="en-US" sz="2400">
                <a:solidFill>
                  <a:srgbClr val="0000FF"/>
                </a:solidFill>
              </a:rPr>
              <a:t>2. he  is  hated by his family and all his friends.______</a:t>
            </a:r>
          </a:p>
          <a:p>
            <a:r>
              <a:rPr lang="en-US" altLang="en-US" sz="2400">
                <a:solidFill>
                  <a:srgbClr val="0000FF"/>
                </a:solidFill>
              </a:rPr>
              <a:t>3. His sense of humor makes him different from others._____</a:t>
            </a:r>
          </a:p>
          <a:p>
            <a:r>
              <a:rPr lang="en-US" altLang="en-US" sz="2400">
                <a:solidFill>
                  <a:srgbClr val="0000FF"/>
                </a:solidFill>
              </a:rPr>
              <a:t>4. Bob  isn’t proud of his father and doesn’t love him._____</a:t>
            </a:r>
          </a:p>
        </p:txBody>
      </p:sp>
      <p:sp>
        <p:nvSpPr>
          <p:cNvPr id="486422" name="Text Box 22">
            <a:extLst>
              <a:ext uri="{FF2B5EF4-FFF2-40B4-BE49-F238E27FC236}">
                <a16:creationId xmlns:a16="http://schemas.microsoft.com/office/drawing/2014/main" id="{3AFD105C-711D-4F24-9E7B-11100AB09525}"/>
              </a:ext>
            </a:extLst>
          </p:cNvPr>
          <p:cNvSpPr txBox="1">
            <a:spLocks noChangeArrowheads="1"/>
          </p:cNvSpPr>
          <p:nvPr/>
        </p:nvSpPr>
        <p:spPr bwMode="auto">
          <a:xfrm>
            <a:off x="5943600" y="52832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400" b="1">
                <a:solidFill>
                  <a:srgbClr val="996633"/>
                </a:solidFill>
              </a:rPr>
              <a:t>F</a:t>
            </a:r>
          </a:p>
        </p:txBody>
      </p:sp>
      <p:sp>
        <p:nvSpPr>
          <p:cNvPr id="486423" name="Text Box 23">
            <a:extLst>
              <a:ext uri="{FF2B5EF4-FFF2-40B4-BE49-F238E27FC236}">
                <a16:creationId xmlns:a16="http://schemas.microsoft.com/office/drawing/2014/main" id="{EDDEC303-A3A0-4DF2-A70C-B13BF52804D8}"/>
              </a:ext>
            </a:extLst>
          </p:cNvPr>
          <p:cNvSpPr txBox="1">
            <a:spLocks noChangeArrowheads="1"/>
          </p:cNvSpPr>
          <p:nvPr/>
        </p:nvSpPr>
        <p:spPr bwMode="auto">
          <a:xfrm>
            <a:off x="5334000" y="49022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400" b="1">
                <a:solidFill>
                  <a:srgbClr val="996633"/>
                </a:solidFill>
              </a:rPr>
              <a:t>T</a:t>
            </a:r>
          </a:p>
        </p:txBody>
      </p:sp>
      <p:sp>
        <p:nvSpPr>
          <p:cNvPr id="486424" name="Line 24">
            <a:extLst>
              <a:ext uri="{FF2B5EF4-FFF2-40B4-BE49-F238E27FC236}">
                <a16:creationId xmlns:a16="http://schemas.microsoft.com/office/drawing/2014/main" id="{69A21E1B-2C21-4084-96EB-891D90727D8C}"/>
              </a:ext>
            </a:extLst>
          </p:cNvPr>
          <p:cNvSpPr>
            <a:spLocks noChangeShapeType="1"/>
          </p:cNvSpPr>
          <p:nvPr/>
        </p:nvSpPr>
        <p:spPr bwMode="auto">
          <a:xfrm>
            <a:off x="1295400" y="5676900"/>
            <a:ext cx="609600" cy="0"/>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486425" name="Text Box 25">
            <a:extLst>
              <a:ext uri="{FF2B5EF4-FFF2-40B4-BE49-F238E27FC236}">
                <a16:creationId xmlns:a16="http://schemas.microsoft.com/office/drawing/2014/main" id="{71B860CD-9DA9-4FEC-BA24-BCFB8820E5EA}"/>
              </a:ext>
            </a:extLst>
          </p:cNvPr>
          <p:cNvSpPr txBox="1">
            <a:spLocks noChangeArrowheads="1"/>
          </p:cNvSpPr>
          <p:nvPr/>
        </p:nvSpPr>
        <p:spPr bwMode="auto">
          <a:xfrm>
            <a:off x="7086600" y="56261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400" b="1">
                <a:solidFill>
                  <a:srgbClr val="996633"/>
                </a:solidFill>
              </a:rPr>
              <a:t>T</a:t>
            </a:r>
          </a:p>
        </p:txBody>
      </p:sp>
      <p:sp>
        <p:nvSpPr>
          <p:cNvPr id="486426" name="Text Box 26">
            <a:extLst>
              <a:ext uri="{FF2B5EF4-FFF2-40B4-BE49-F238E27FC236}">
                <a16:creationId xmlns:a16="http://schemas.microsoft.com/office/drawing/2014/main" id="{D1BE4D1B-61BE-4BD2-9606-3BA120747A21}"/>
              </a:ext>
            </a:extLst>
          </p:cNvPr>
          <p:cNvSpPr txBox="1">
            <a:spLocks noChangeArrowheads="1"/>
          </p:cNvSpPr>
          <p:nvPr/>
        </p:nvSpPr>
        <p:spPr bwMode="auto">
          <a:xfrm>
            <a:off x="7099300" y="6019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400" b="1">
                <a:solidFill>
                  <a:srgbClr val="996633"/>
                </a:solidFill>
              </a:rPr>
              <a:t>F</a:t>
            </a:r>
          </a:p>
        </p:txBody>
      </p:sp>
      <p:sp>
        <p:nvSpPr>
          <p:cNvPr id="486427" name="Line 27">
            <a:extLst>
              <a:ext uri="{FF2B5EF4-FFF2-40B4-BE49-F238E27FC236}">
                <a16:creationId xmlns:a16="http://schemas.microsoft.com/office/drawing/2014/main" id="{7F7F3C04-BC44-45BD-9679-8ACAA3A10DFD}"/>
              </a:ext>
            </a:extLst>
          </p:cNvPr>
          <p:cNvSpPr>
            <a:spLocks noChangeShapeType="1"/>
          </p:cNvSpPr>
          <p:nvPr/>
        </p:nvSpPr>
        <p:spPr bwMode="auto">
          <a:xfrm>
            <a:off x="1130300" y="6426200"/>
            <a:ext cx="533400" cy="0"/>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486428" name="Line 28">
            <a:extLst>
              <a:ext uri="{FF2B5EF4-FFF2-40B4-BE49-F238E27FC236}">
                <a16:creationId xmlns:a16="http://schemas.microsoft.com/office/drawing/2014/main" id="{7BBA5805-42D7-4290-81FE-BFEFD542DE67}"/>
              </a:ext>
            </a:extLst>
          </p:cNvPr>
          <p:cNvSpPr>
            <a:spLocks noChangeShapeType="1"/>
          </p:cNvSpPr>
          <p:nvPr/>
        </p:nvSpPr>
        <p:spPr bwMode="auto">
          <a:xfrm flipV="1">
            <a:off x="4581525" y="6400800"/>
            <a:ext cx="800100" cy="25400"/>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486429" name="Line 29">
            <a:extLst>
              <a:ext uri="{FF2B5EF4-FFF2-40B4-BE49-F238E27FC236}">
                <a16:creationId xmlns:a16="http://schemas.microsoft.com/office/drawing/2014/main" id="{8F2BAFE7-7268-4C9C-846B-57AA4FFB8066}"/>
              </a:ext>
            </a:extLst>
          </p:cNvPr>
          <p:cNvSpPr>
            <a:spLocks noChangeShapeType="1"/>
          </p:cNvSpPr>
          <p:nvPr/>
        </p:nvSpPr>
        <p:spPr bwMode="auto">
          <a:xfrm flipV="1">
            <a:off x="1143000" y="1876425"/>
            <a:ext cx="114300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486430" name="Line 30">
            <a:extLst>
              <a:ext uri="{FF2B5EF4-FFF2-40B4-BE49-F238E27FC236}">
                <a16:creationId xmlns:a16="http://schemas.microsoft.com/office/drawing/2014/main" id="{F9DDC660-94F3-4296-9180-EA221F4E09B1}"/>
              </a:ext>
            </a:extLst>
          </p:cNvPr>
          <p:cNvSpPr>
            <a:spLocks noChangeShapeType="1"/>
          </p:cNvSpPr>
          <p:nvPr/>
        </p:nvSpPr>
        <p:spPr bwMode="auto">
          <a:xfrm>
            <a:off x="2867025" y="1885950"/>
            <a:ext cx="91440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486431" name="Line 31">
            <a:extLst>
              <a:ext uri="{FF2B5EF4-FFF2-40B4-BE49-F238E27FC236}">
                <a16:creationId xmlns:a16="http://schemas.microsoft.com/office/drawing/2014/main" id="{AFF6F619-FDF7-484E-BC42-E627BAE99FFC}"/>
              </a:ext>
            </a:extLst>
          </p:cNvPr>
          <p:cNvSpPr>
            <a:spLocks noChangeShapeType="1"/>
          </p:cNvSpPr>
          <p:nvPr/>
        </p:nvSpPr>
        <p:spPr bwMode="auto">
          <a:xfrm>
            <a:off x="733425" y="2852738"/>
            <a:ext cx="76200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486432" name="Line 32">
            <a:extLst>
              <a:ext uri="{FF2B5EF4-FFF2-40B4-BE49-F238E27FC236}">
                <a16:creationId xmlns:a16="http://schemas.microsoft.com/office/drawing/2014/main" id="{205B64DD-32F9-4390-A5E1-6B5B2E9B42F4}"/>
              </a:ext>
            </a:extLst>
          </p:cNvPr>
          <p:cNvSpPr>
            <a:spLocks noChangeShapeType="1"/>
          </p:cNvSpPr>
          <p:nvPr/>
        </p:nvSpPr>
        <p:spPr bwMode="auto">
          <a:xfrm>
            <a:off x="2409825" y="3167063"/>
            <a:ext cx="129540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486433" name="Line 33">
            <a:extLst>
              <a:ext uri="{FF2B5EF4-FFF2-40B4-BE49-F238E27FC236}">
                <a16:creationId xmlns:a16="http://schemas.microsoft.com/office/drawing/2014/main" id="{1A1057E3-E6DE-4DB5-ABD6-EC2500B87C25}"/>
              </a:ext>
            </a:extLst>
          </p:cNvPr>
          <p:cNvSpPr>
            <a:spLocks noChangeShapeType="1"/>
          </p:cNvSpPr>
          <p:nvPr/>
        </p:nvSpPr>
        <p:spPr bwMode="auto">
          <a:xfrm>
            <a:off x="914400" y="3810000"/>
            <a:ext cx="60960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86403"/>
                                        </p:tgtEl>
                                        <p:attrNameLst>
                                          <p:attrName>style.visibility</p:attrName>
                                        </p:attrNameLst>
                                      </p:cBhvr>
                                      <p:to>
                                        <p:strVal val="visible"/>
                                      </p:to>
                                    </p:set>
                                    <p:animEffect transition="in" filter="box(in)">
                                      <p:cBhvr>
                                        <p:cTn id="7" dur="500"/>
                                        <p:tgtEl>
                                          <p:spTgt spid="4864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86402"/>
                                        </p:tgtEl>
                                        <p:attrNameLst>
                                          <p:attrName>style.visibility</p:attrName>
                                        </p:attrNameLst>
                                      </p:cBhvr>
                                      <p:to>
                                        <p:strVal val="visible"/>
                                      </p:to>
                                    </p:set>
                                    <p:animEffect transition="in" filter="checkerboard(across)">
                                      <p:cBhvr>
                                        <p:cTn id="12" dur="500"/>
                                        <p:tgtEl>
                                          <p:spTgt spid="4864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86404"/>
                                        </p:tgtEl>
                                        <p:attrNameLst>
                                          <p:attrName>style.visibility</p:attrName>
                                        </p:attrNameLst>
                                      </p:cBhvr>
                                      <p:to>
                                        <p:strVal val="visible"/>
                                      </p:to>
                                    </p:set>
                                    <p:animEffect transition="in" filter="checkerboard(across)">
                                      <p:cBhvr>
                                        <p:cTn id="17" dur="500"/>
                                        <p:tgtEl>
                                          <p:spTgt spid="4864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486429"/>
                                        </p:tgtEl>
                                        <p:attrNameLst>
                                          <p:attrName>style.visibility</p:attrName>
                                        </p:attrNameLst>
                                      </p:cBhvr>
                                      <p:to>
                                        <p:strVal val="visible"/>
                                      </p:to>
                                    </p:set>
                                    <p:animEffect transition="in" filter="checkerboard(across)">
                                      <p:cBhvr>
                                        <p:cTn id="22" dur="500"/>
                                        <p:tgtEl>
                                          <p:spTgt spid="4864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86430"/>
                                        </p:tgtEl>
                                        <p:attrNameLst>
                                          <p:attrName>style.visibility</p:attrName>
                                        </p:attrNameLst>
                                      </p:cBhvr>
                                      <p:to>
                                        <p:strVal val="visible"/>
                                      </p:to>
                                    </p:set>
                                    <p:animEffect transition="in" filter="blinds(horizontal)">
                                      <p:cBhvr>
                                        <p:cTn id="27" dur="500"/>
                                        <p:tgtEl>
                                          <p:spTgt spid="4864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486431"/>
                                        </p:tgtEl>
                                        <p:attrNameLst>
                                          <p:attrName>style.visibility</p:attrName>
                                        </p:attrNameLst>
                                      </p:cBhvr>
                                      <p:to>
                                        <p:strVal val="visible"/>
                                      </p:to>
                                    </p:set>
                                    <p:animEffect transition="in" filter="checkerboard(across)">
                                      <p:cBhvr>
                                        <p:cTn id="32" dur="500"/>
                                        <p:tgtEl>
                                          <p:spTgt spid="48643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486432"/>
                                        </p:tgtEl>
                                        <p:attrNameLst>
                                          <p:attrName>style.visibility</p:attrName>
                                        </p:attrNameLst>
                                      </p:cBhvr>
                                      <p:to>
                                        <p:strVal val="visible"/>
                                      </p:to>
                                    </p:set>
                                    <p:animEffect transition="in" filter="checkerboard(across)">
                                      <p:cBhvr>
                                        <p:cTn id="37" dur="500"/>
                                        <p:tgtEl>
                                          <p:spTgt spid="4864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486433"/>
                                        </p:tgtEl>
                                        <p:attrNameLst>
                                          <p:attrName>style.visibility</p:attrName>
                                        </p:attrNameLst>
                                      </p:cBhvr>
                                      <p:to>
                                        <p:strVal val="visible"/>
                                      </p:to>
                                    </p:set>
                                    <p:animEffect transition="in" filter="blinds(horizontal)">
                                      <p:cBhvr>
                                        <p:cTn id="42" dur="500"/>
                                        <p:tgtEl>
                                          <p:spTgt spid="48643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486420">
                                            <p:txEl>
                                              <p:pRg st="0" end="0"/>
                                            </p:txEl>
                                          </p:spTgt>
                                        </p:tgtEl>
                                        <p:attrNameLst>
                                          <p:attrName>style.visibility</p:attrName>
                                        </p:attrNameLst>
                                      </p:cBhvr>
                                      <p:to>
                                        <p:strVal val="visible"/>
                                      </p:to>
                                    </p:set>
                                    <p:animEffect transition="in" filter="box(in)">
                                      <p:cBhvr>
                                        <p:cTn id="47" dur="500"/>
                                        <p:tgtEl>
                                          <p:spTgt spid="486420">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86420">
                                            <p:bg/>
                                          </p:spTgt>
                                        </p:tgtEl>
                                        <p:attrNameLst>
                                          <p:attrName>style.visibility</p:attrName>
                                        </p:attrNameLst>
                                      </p:cBhvr>
                                      <p:to>
                                        <p:strVal val="visible"/>
                                      </p:to>
                                    </p:set>
                                    <p:animEffect transition="in" filter="box(in)">
                                      <p:cBhvr>
                                        <p:cTn id="52" dur="500"/>
                                        <p:tgtEl>
                                          <p:spTgt spid="486420">
                                            <p:bg/>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nodeType="clickEffect">
                                  <p:stCondLst>
                                    <p:cond delay="0"/>
                                  </p:stCondLst>
                                  <p:childTnLst>
                                    <p:set>
                                      <p:cBhvr>
                                        <p:cTn id="56" dur="1" fill="hold">
                                          <p:stCondLst>
                                            <p:cond delay="0"/>
                                          </p:stCondLst>
                                        </p:cTn>
                                        <p:tgtEl>
                                          <p:spTgt spid="486420">
                                            <p:txEl>
                                              <p:pRg st="1" end="1"/>
                                            </p:txEl>
                                          </p:spTgt>
                                        </p:tgtEl>
                                        <p:attrNameLst>
                                          <p:attrName>style.visibility</p:attrName>
                                        </p:attrNameLst>
                                      </p:cBhvr>
                                      <p:to>
                                        <p:strVal val="visible"/>
                                      </p:to>
                                    </p:set>
                                    <p:animEffect transition="in" filter="box(in)">
                                      <p:cBhvr>
                                        <p:cTn id="57" dur="500"/>
                                        <p:tgtEl>
                                          <p:spTgt spid="486420">
                                            <p:txEl>
                                              <p:pRg st="1" end="1"/>
                                            </p:txEl>
                                          </p:spTgt>
                                        </p:tgtEl>
                                      </p:cBhvr>
                                    </p:animEffect>
                                  </p:childTnLst>
                                </p:cTn>
                              </p:par>
                              <p:par>
                                <p:cTn id="58" presetID="4" presetClass="entr" presetSubtype="16" fill="hold" grpId="0" nodeType="withEffect">
                                  <p:stCondLst>
                                    <p:cond delay="0"/>
                                  </p:stCondLst>
                                  <p:childTnLst>
                                    <p:set>
                                      <p:cBhvr>
                                        <p:cTn id="59" dur="1" fill="hold">
                                          <p:stCondLst>
                                            <p:cond delay="0"/>
                                          </p:stCondLst>
                                        </p:cTn>
                                        <p:tgtEl>
                                          <p:spTgt spid="486420">
                                            <p:txEl>
                                              <p:pRg st="2" end="2"/>
                                            </p:txEl>
                                          </p:spTgt>
                                        </p:tgtEl>
                                        <p:attrNameLst>
                                          <p:attrName>style.visibility</p:attrName>
                                        </p:attrNameLst>
                                      </p:cBhvr>
                                      <p:to>
                                        <p:strVal val="visible"/>
                                      </p:to>
                                    </p:set>
                                    <p:animEffect transition="in" filter="box(in)">
                                      <p:cBhvr>
                                        <p:cTn id="60" dur="500"/>
                                        <p:tgtEl>
                                          <p:spTgt spid="486420">
                                            <p:txEl>
                                              <p:pRg st="2" end="2"/>
                                            </p:txEl>
                                          </p:spTgt>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486420">
                                            <p:txEl>
                                              <p:pRg st="3" end="3"/>
                                            </p:txEl>
                                          </p:spTgt>
                                        </p:tgtEl>
                                        <p:attrNameLst>
                                          <p:attrName>style.visibility</p:attrName>
                                        </p:attrNameLst>
                                      </p:cBhvr>
                                      <p:to>
                                        <p:strVal val="visible"/>
                                      </p:to>
                                    </p:set>
                                    <p:animEffect transition="in" filter="box(in)">
                                      <p:cBhvr>
                                        <p:cTn id="63" dur="500"/>
                                        <p:tgtEl>
                                          <p:spTgt spid="486420">
                                            <p:txEl>
                                              <p:pRg st="3" end="3"/>
                                            </p:txEl>
                                          </p:spTgt>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486420">
                                            <p:txEl>
                                              <p:pRg st="4" end="4"/>
                                            </p:txEl>
                                          </p:spTgt>
                                        </p:tgtEl>
                                        <p:attrNameLst>
                                          <p:attrName>style.visibility</p:attrName>
                                        </p:attrNameLst>
                                      </p:cBhvr>
                                      <p:to>
                                        <p:strVal val="visible"/>
                                      </p:to>
                                    </p:set>
                                    <p:animEffect transition="in" filter="box(in)">
                                      <p:cBhvr>
                                        <p:cTn id="66" dur="500"/>
                                        <p:tgtEl>
                                          <p:spTgt spid="486420">
                                            <p:txEl>
                                              <p:pRg st="4" end="4"/>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486423"/>
                                        </p:tgtEl>
                                        <p:attrNameLst>
                                          <p:attrName>style.visibility</p:attrName>
                                        </p:attrNameLst>
                                      </p:cBhvr>
                                      <p:to>
                                        <p:strVal val="visible"/>
                                      </p:to>
                                    </p:set>
                                    <p:animEffect transition="in" filter="blinds(horizontal)">
                                      <p:cBhvr>
                                        <p:cTn id="71" dur="500"/>
                                        <p:tgtEl>
                                          <p:spTgt spid="48642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486422"/>
                                        </p:tgtEl>
                                        <p:attrNameLst>
                                          <p:attrName>style.visibility</p:attrName>
                                        </p:attrNameLst>
                                      </p:cBhvr>
                                      <p:to>
                                        <p:strVal val="visible"/>
                                      </p:to>
                                    </p:set>
                                    <p:animEffect transition="in" filter="blinds(horizontal)">
                                      <p:cBhvr>
                                        <p:cTn id="76" dur="500"/>
                                        <p:tgtEl>
                                          <p:spTgt spid="486422"/>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4" fill="hold" nodeType="clickEffect">
                                  <p:stCondLst>
                                    <p:cond delay="0"/>
                                  </p:stCondLst>
                                  <p:childTnLst>
                                    <p:set>
                                      <p:cBhvr>
                                        <p:cTn id="80" dur="1" fill="hold">
                                          <p:stCondLst>
                                            <p:cond delay="0"/>
                                          </p:stCondLst>
                                        </p:cTn>
                                        <p:tgtEl>
                                          <p:spTgt spid="486424"/>
                                        </p:tgtEl>
                                        <p:attrNameLst>
                                          <p:attrName>style.visibility</p:attrName>
                                        </p:attrNameLst>
                                      </p:cBhvr>
                                      <p:to>
                                        <p:strVal val="visible"/>
                                      </p:to>
                                    </p:set>
                                    <p:animEffect transition="in" filter="wipe(down)">
                                      <p:cBhvr>
                                        <p:cTn id="81" dur="500"/>
                                        <p:tgtEl>
                                          <p:spTgt spid="486424"/>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486425"/>
                                        </p:tgtEl>
                                        <p:attrNameLst>
                                          <p:attrName>style.visibility</p:attrName>
                                        </p:attrNameLst>
                                      </p:cBhvr>
                                      <p:to>
                                        <p:strVal val="visible"/>
                                      </p:to>
                                    </p:set>
                                    <p:animEffect transition="in" filter="blinds(horizontal)">
                                      <p:cBhvr>
                                        <p:cTn id="86" dur="500"/>
                                        <p:tgtEl>
                                          <p:spTgt spid="486425"/>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486426"/>
                                        </p:tgtEl>
                                        <p:attrNameLst>
                                          <p:attrName>style.visibility</p:attrName>
                                        </p:attrNameLst>
                                      </p:cBhvr>
                                      <p:to>
                                        <p:strVal val="visible"/>
                                      </p:to>
                                    </p:set>
                                    <p:animEffect transition="in" filter="blinds(horizontal)">
                                      <p:cBhvr>
                                        <p:cTn id="91" dur="500"/>
                                        <p:tgtEl>
                                          <p:spTgt spid="486426"/>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9" presetClass="entr" presetSubtype="0" fill="hold" nodeType="clickEffect">
                                  <p:stCondLst>
                                    <p:cond delay="0"/>
                                  </p:stCondLst>
                                  <p:childTnLst>
                                    <p:set>
                                      <p:cBhvr>
                                        <p:cTn id="95" dur="1" fill="hold">
                                          <p:stCondLst>
                                            <p:cond delay="0"/>
                                          </p:stCondLst>
                                        </p:cTn>
                                        <p:tgtEl>
                                          <p:spTgt spid="486427"/>
                                        </p:tgtEl>
                                        <p:attrNameLst>
                                          <p:attrName>style.visibility</p:attrName>
                                        </p:attrNameLst>
                                      </p:cBhvr>
                                      <p:to>
                                        <p:strVal val="visible"/>
                                      </p:to>
                                    </p:set>
                                    <p:animEffect transition="in" filter="dissolve">
                                      <p:cBhvr>
                                        <p:cTn id="96" dur="500"/>
                                        <p:tgtEl>
                                          <p:spTgt spid="486427"/>
                                        </p:tgtEl>
                                      </p:cBhvr>
                                    </p:animEffect>
                                  </p:childTnLst>
                                </p:cTn>
                              </p:par>
                              <p:par>
                                <p:cTn id="97" presetID="9" presetClass="entr" presetSubtype="0" fill="hold" nodeType="withEffect">
                                  <p:stCondLst>
                                    <p:cond delay="0"/>
                                  </p:stCondLst>
                                  <p:childTnLst>
                                    <p:set>
                                      <p:cBhvr>
                                        <p:cTn id="98" dur="1" fill="hold">
                                          <p:stCondLst>
                                            <p:cond delay="0"/>
                                          </p:stCondLst>
                                        </p:cTn>
                                        <p:tgtEl>
                                          <p:spTgt spid="486428"/>
                                        </p:tgtEl>
                                        <p:attrNameLst>
                                          <p:attrName>style.visibility</p:attrName>
                                        </p:attrNameLst>
                                      </p:cBhvr>
                                      <p:to>
                                        <p:strVal val="visible"/>
                                      </p:to>
                                    </p:set>
                                    <p:animEffect transition="in" filter="dissolve">
                                      <p:cBhvr>
                                        <p:cTn id="99" dur="500"/>
                                        <p:tgtEl>
                                          <p:spTgt spid="486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3" grpId="0"/>
      <p:bldP spid="486404" grpId="0"/>
      <p:bldP spid="486420" grpId="0" build="allAtOnce" animBg="1"/>
      <p:bldP spid="486422" grpId="0"/>
      <p:bldP spid="486423" grpId="0"/>
      <p:bldP spid="486425" grpId="0"/>
      <p:bldP spid="4864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a:extLst>
              <a:ext uri="{FF2B5EF4-FFF2-40B4-BE49-F238E27FC236}">
                <a16:creationId xmlns:a16="http://schemas.microsoft.com/office/drawing/2014/main" id="{5E0B3E47-3DFB-44BF-82C6-0DCB5364A929}"/>
              </a:ext>
            </a:extLst>
          </p:cNvPr>
          <p:cNvSpPr>
            <a:spLocks noGrp="1" noChangeArrowheads="1"/>
          </p:cNvSpPr>
          <p:nvPr>
            <p:ph type="title"/>
          </p:nvPr>
        </p:nvSpPr>
        <p:spPr/>
        <p:txBody>
          <a:bodyPr/>
          <a:lstStyle/>
          <a:p>
            <a:pPr eaLnBrk="1" hangingPunct="1">
              <a:defRPr/>
            </a:pPr>
            <a:r>
              <a:rPr lang="en-US" b="0">
                <a:solidFill>
                  <a:srgbClr val="FF00FF"/>
                </a:solidFill>
                <a:latin typeface="Times New Roman" pitchFamily="18" charset="0"/>
              </a:rPr>
              <a:t>What about you?</a:t>
            </a:r>
            <a:r>
              <a:rPr lang="en-US"/>
              <a:t> </a:t>
            </a:r>
          </a:p>
        </p:txBody>
      </p:sp>
      <p:sp>
        <p:nvSpPr>
          <p:cNvPr id="487427" name="Rectangle 3">
            <a:extLst>
              <a:ext uri="{FF2B5EF4-FFF2-40B4-BE49-F238E27FC236}">
                <a16:creationId xmlns:a16="http://schemas.microsoft.com/office/drawing/2014/main" id="{A1C8AAA5-6751-4D62-8A2C-6DE35EAD1F4E}"/>
              </a:ext>
            </a:extLst>
          </p:cNvPr>
          <p:cNvSpPr>
            <a:spLocks noGrp="1" noChangeArrowheads="1"/>
          </p:cNvSpPr>
          <p:nvPr>
            <p:ph type="body" idx="1"/>
          </p:nvPr>
        </p:nvSpPr>
        <p:spPr>
          <a:xfrm>
            <a:off x="566738" y="1752600"/>
            <a:ext cx="8348662" cy="3505200"/>
          </a:xfrm>
        </p:spPr>
        <p:txBody>
          <a:bodyPr/>
          <a:lstStyle/>
          <a:p>
            <a:pPr marL="469900" indent="-469900" eaLnBrk="1" hangingPunct="1">
              <a:buFontTx/>
              <a:buNone/>
              <a:defRPr/>
            </a:pPr>
            <a:r>
              <a:rPr lang="en-US" sz="2800">
                <a:latin typeface="Times New Roman" pitchFamily="18" charset="0"/>
              </a:rPr>
              <a:t>* Can you tell me about your father?</a:t>
            </a:r>
          </a:p>
          <a:p>
            <a:pPr marL="469900" indent="-469900" eaLnBrk="1" hangingPunct="1">
              <a:defRPr/>
            </a:pPr>
            <a:r>
              <a:rPr lang="en-US" sz="2800">
                <a:latin typeface="Times New Roman" pitchFamily="18" charset="0"/>
              </a:rPr>
              <a:t>How old is he?</a:t>
            </a:r>
          </a:p>
          <a:p>
            <a:pPr marL="469900" indent="-469900" eaLnBrk="1" hangingPunct="1">
              <a:defRPr/>
            </a:pPr>
            <a:r>
              <a:rPr lang="en-US" sz="2800">
                <a:latin typeface="Times New Roman" pitchFamily="18" charset="0"/>
              </a:rPr>
              <a:t>What does he do?</a:t>
            </a:r>
          </a:p>
          <a:p>
            <a:pPr marL="469900" indent="-469900" eaLnBrk="1" hangingPunct="1">
              <a:defRPr/>
            </a:pPr>
            <a:r>
              <a:rPr lang="en-US" sz="2800">
                <a:latin typeface="Times New Roman" pitchFamily="18" charset="0"/>
              </a:rPr>
              <a:t>What does he look like?</a:t>
            </a:r>
          </a:p>
          <a:p>
            <a:pPr marL="469900" indent="-469900" eaLnBrk="1" hangingPunct="1">
              <a:defRPr/>
            </a:pPr>
            <a:r>
              <a:rPr lang="en-US" sz="2800">
                <a:latin typeface="Times New Roman" pitchFamily="18" charset="0"/>
              </a:rPr>
              <a:t>What are your opinions and feelings about him ?</a:t>
            </a:r>
          </a:p>
          <a:p>
            <a:pPr marL="469900" indent="-469900" eaLnBrk="1" hangingPunct="1">
              <a:defRPr/>
            </a:pPr>
            <a:r>
              <a:rPr lang="en-US" sz="2800">
                <a:latin typeface="Times New Roman" pitchFamily="18" charset="0"/>
              </a:rPr>
              <a:t>Which memories have you had about your father that you remember until now?</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7426"/>
                                        </p:tgtEl>
                                        <p:attrNameLst>
                                          <p:attrName>style.visibility</p:attrName>
                                        </p:attrNameLst>
                                      </p:cBhvr>
                                      <p:to>
                                        <p:strVal val="visible"/>
                                      </p:to>
                                    </p:set>
                                    <p:animEffect transition="in" filter="blinds(horizontal)">
                                      <p:cBhvr>
                                        <p:cTn id="7" dur="500"/>
                                        <p:tgtEl>
                                          <p:spTgt spid="4874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5" fill="hold" nodeType="clickEffect">
                                  <p:stCondLst>
                                    <p:cond delay="0"/>
                                  </p:stCondLst>
                                  <p:childTnLst>
                                    <p:set>
                                      <p:cBhvr>
                                        <p:cTn id="11" dur="1" fill="hold">
                                          <p:stCondLst>
                                            <p:cond delay="0"/>
                                          </p:stCondLst>
                                        </p:cTn>
                                        <p:tgtEl>
                                          <p:spTgt spid="487427">
                                            <p:txEl>
                                              <p:pRg st="0" end="0"/>
                                            </p:txEl>
                                          </p:spTgt>
                                        </p:tgtEl>
                                        <p:attrNameLst>
                                          <p:attrName>style.visibility</p:attrName>
                                        </p:attrNameLst>
                                      </p:cBhvr>
                                      <p:to>
                                        <p:strVal val="visible"/>
                                      </p:to>
                                    </p:set>
                                    <p:animEffect transition="in" filter="checkerboard(down)">
                                      <p:cBhvr>
                                        <p:cTn id="12" dur="2000"/>
                                        <p:tgtEl>
                                          <p:spTgt spid="487427">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87427">
                                            <p:txEl>
                                              <p:pRg st="1" end="1"/>
                                            </p:txEl>
                                          </p:spTgt>
                                        </p:tgtEl>
                                        <p:attrNameLst>
                                          <p:attrName>style.visibility</p:attrName>
                                        </p:attrNameLst>
                                      </p:cBhvr>
                                      <p:to>
                                        <p:strVal val="visible"/>
                                      </p:to>
                                    </p:set>
                                    <p:animEffect transition="in" filter="box(in)">
                                      <p:cBhvr>
                                        <p:cTn id="15" dur="2000"/>
                                        <p:tgtEl>
                                          <p:spTgt spid="487427">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87427">
                                            <p:txEl>
                                              <p:pRg st="2" end="2"/>
                                            </p:txEl>
                                          </p:spTgt>
                                        </p:tgtEl>
                                        <p:attrNameLst>
                                          <p:attrName>style.visibility</p:attrName>
                                        </p:attrNameLst>
                                      </p:cBhvr>
                                      <p:to>
                                        <p:strVal val="visible"/>
                                      </p:to>
                                    </p:set>
                                    <p:animEffect transition="in" filter="fade">
                                      <p:cBhvr>
                                        <p:cTn id="18" dur="1000"/>
                                        <p:tgtEl>
                                          <p:spTgt spid="487427">
                                            <p:txEl>
                                              <p:pRg st="2" end="2"/>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487427">
                                            <p:txEl>
                                              <p:pRg st="3" end="3"/>
                                            </p:txEl>
                                          </p:spTgt>
                                        </p:tgtEl>
                                        <p:attrNameLst>
                                          <p:attrName>style.visibility</p:attrName>
                                        </p:attrNameLst>
                                      </p:cBhvr>
                                      <p:to>
                                        <p:strVal val="visible"/>
                                      </p:to>
                                    </p:set>
                                    <p:animEffect transition="in" filter="diamond(in)">
                                      <p:cBhvr>
                                        <p:cTn id="21" dur="1000"/>
                                        <p:tgtEl>
                                          <p:spTgt spid="487427">
                                            <p:txEl>
                                              <p:pRg st="3" end="3"/>
                                            </p:txEl>
                                          </p:spTgt>
                                        </p:tgtEl>
                                      </p:cBhvr>
                                    </p:animEffect>
                                  </p:childTnLst>
                                </p:cTn>
                              </p:par>
                              <p:par>
                                <p:cTn id="22" presetID="5" presetClass="entr" presetSubtype="5" fill="hold" nodeType="withEffect">
                                  <p:stCondLst>
                                    <p:cond delay="0"/>
                                  </p:stCondLst>
                                  <p:childTnLst>
                                    <p:set>
                                      <p:cBhvr>
                                        <p:cTn id="23" dur="1" fill="hold">
                                          <p:stCondLst>
                                            <p:cond delay="0"/>
                                          </p:stCondLst>
                                        </p:cTn>
                                        <p:tgtEl>
                                          <p:spTgt spid="487427">
                                            <p:txEl>
                                              <p:pRg st="4" end="4"/>
                                            </p:txEl>
                                          </p:spTgt>
                                        </p:tgtEl>
                                        <p:attrNameLst>
                                          <p:attrName>style.visibility</p:attrName>
                                        </p:attrNameLst>
                                      </p:cBhvr>
                                      <p:to>
                                        <p:strVal val="visible"/>
                                      </p:to>
                                    </p:set>
                                    <p:animEffect transition="in" filter="checkerboard(down)">
                                      <p:cBhvr>
                                        <p:cTn id="24" dur="1000"/>
                                        <p:tgtEl>
                                          <p:spTgt spid="487427">
                                            <p:txEl>
                                              <p:pRg st="4" end="4"/>
                                            </p:txEl>
                                          </p:spTgt>
                                        </p:tgtEl>
                                      </p:cBhvr>
                                    </p:animEffect>
                                  </p:childTnLst>
                                </p:cTn>
                              </p:par>
                              <p:par>
                                <p:cTn id="25" presetID="5" presetClass="entr" presetSubtype="5" fill="hold" nodeType="withEffect">
                                  <p:stCondLst>
                                    <p:cond delay="0"/>
                                  </p:stCondLst>
                                  <p:childTnLst>
                                    <p:set>
                                      <p:cBhvr>
                                        <p:cTn id="26" dur="1" fill="hold">
                                          <p:stCondLst>
                                            <p:cond delay="0"/>
                                          </p:stCondLst>
                                        </p:cTn>
                                        <p:tgtEl>
                                          <p:spTgt spid="487427">
                                            <p:txEl>
                                              <p:pRg st="5" end="5"/>
                                            </p:txEl>
                                          </p:spTgt>
                                        </p:tgtEl>
                                        <p:attrNameLst>
                                          <p:attrName>style.visibility</p:attrName>
                                        </p:attrNameLst>
                                      </p:cBhvr>
                                      <p:to>
                                        <p:strVal val="visible"/>
                                      </p:to>
                                    </p:set>
                                    <p:animEffect transition="in" filter="checkerboard(down)">
                                      <p:cBhvr>
                                        <p:cTn id="27" dur="500"/>
                                        <p:tgtEl>
                                          <p:spTgt spid="4874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426" grpId="0"/>
    </p:bldLst>
  </p:timing>
</p:sld>
</file>

<file path=ppt/theme/theme1.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Teamwork</Template>
  <TotalTime>1863</TotalTime>
  <Words>934</Words>
  <Application>Microsoft Office PowerPoint</Application>
  <PresentationFormat>On-screen Show (4:3)</PresentationFormat>
  <Paragraphs>120</Paragraphs>
  <Slides>13</Slides>
  <Notes>0</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.VnArabia</vt:lpstr>
      <vt:lpstr>.VnAristote</vt:lpstr>
      <vt:lpstr>.VnFree</vt:lpstr>
      <vt:lpstr>.VnKoala</vt:lpstr>
      <vt:lpstr>.VnShelley Allegro</vt:lpstr>
      <vt:lpstr>.VnTime</vt:lpstr>
      <vt:lpstr>.VnTimeH</vt:lpstr>
      <vt:lpstr>.VnUniverse</vt:lpstr>
      <vt:lpstr>Arial Black</vt:lpstr>
      <vt:lpstr>Garamond</vt:lpstr>
      <vt:lpstr>Times New Roman</vt:lpstr>
      <vt:lpstr>Teamwork</vt:lpstr>
      <vt:lpstr>PowerPoint Presentation</vt:lpstr>
      <vt:lpstr>PowerPoint Presentation</vt:lpstr>
      <vt:lpstr>Exercise: Give the names of the celebrations in English according to the dates shown on the screen</vt:lpstr>
      <vt:lpstr>PowerPoint Presentation</vt:lpstr>
      <vt:lpstr>Daddy, I am writing to tell you how  much you are missed and loved. I will  always remember that day – my  wedding day You were standing there with tears in your eyes while  I was walking towards my groom.  You gave me a hug, and the  feeling  that you never wanted to let me go.  But at last I had to leave you and start my  new life a moment in time that lasted forever.  I now have children , Dad but I will always  be your little girl! Happy Father’s Day </vt:lpstr>
      <vt:lpstr>PowerPoint Presentation</vt:lpstr>
      <vt:lpstr>PowerPoint Presentation</vt:lpstr>
      <vt:lpstr>PowerPoint Presentation</vt:lpstr>
      <vt:lpstr>What about you? </vt:lpstr>
      <vt:lpstr>Fill in the blank with a suitable word. </vt:lpstr>
      <vt:lpstr>PowerPoint Presentation</vt:lpstr>
      <vt:lpstr>PowerPoint Presentation</vt:lpstr>
      <vt:lpstr>PowerPoint Presentation</vt:lpstr>
    </vt:vector>
  </TitlesOfParts>
  <Company>MOUSE&amp;CAT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8: celebration lesson 3: read</dc:title>
  <dc:creator>Mr Vuong</dc:creator>
  <cp:lastModifiedBy>Mr Vuong</cp:lastModifiedBy>
  <cp:revision>76</cp:revision>
  <cp:lastPrinted>1601-01-01T00:00:00Z</cp:lastPrinted>
  <dcterms:created xsi:type="dcterms:W3CDTF">2008-01-25T01:36:21Z</dcterms:created>
  <dcterms:modified xsi:type="dcterms:W3CDTF">2022-08-21T14:15:12Z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